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91" r:id="rId3"/>
    <p:sldId id="257" r:id="rId4"/>
    <p:sldId id="262" r:id="rId5"/>
    <p:sldId id="281" r:id="rId6"/>
    <p:sldId id="282" r:id="rId7"/>
    <p:sldId id="283" r:id="rId8"/>
    <p:sldId id="284" r:id="rId9"/>
    <p:sldId id="286" r:id="rId10"/>
    <p:sldId id="285" r:id="rId11"/>
    <p:sldId id="287" r:id="rId12"/>
    <p:sldId id="288" r:id="rId13"/>
    <p:sldId id="290" r:id="rId14"/>
    <p:sldId id="289" r:id="rId15"/>
    <p:sldId id="292" r:id="rId16"/>
    <p:sldId id="299" r:id="rId17"/>
    <p:sldId id="300" r:id="rId18"/>
    <p:sldId id="301" r:id="rId19"/>
    <p:sldId id="302" r:id="rId20"/>
    <p:sldId id="303" r:id="rId21"/>
    <p:sldId id="304" r:id="rId22"/>
    <p:sldId id="305" r:id="rId23"/>
    <p:sldId id="306" r:id="rId24"/>
    <p:sldId id="263" r:id="rId25"/>
    <p:sldId id="264" r:id="rId26"/>
    <p:sldId id="265" r:id="rId27"/>
    <p:sldId id="266" r:id="rId28"/>
    <p:sldId id="267" r:id="rId29"/>
    <p:sldId id="268" r:id="rId30"/>
    <p:sldId id="269" r:id="rId31"/>
    <p:sldId id="270" r:id="rId32"/>
    <p:sldId id="272" r:id="rId33"/>
    <p:sldId id="273" r:id="rId34"/>
    <p:sldId id="274" r:id="rId35"/>
    <p:sldId id="276" r:id="rId36"/>
    <p:sldId id="277" r:id="rId37"/>
    <p:sldId id="278" r:id="rId38"/>
    <p:sldId id="279" r:id="rId39"/>
    <p:sldId id="280" r:id="rId40"/>
    <p:sldId id="293" r:id="rId41"/>
    <p:sldId id="294" r:id="rId42"/>
    <p:sldId id="295" r:id="rId43"/>
    <p:sldId id="296" r:id="rId44"/>
    <p:sldId id="297" r:id="rId45"/>
    <p:sldId id="29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65" d="100"/>
          <a:sy n="65" d="100"/>
        </p:scale>
        <p:origin x="93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64E63F-F892-43AE-9C38-C0947D4BE5FD}"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5FB58EFF-9B62-4D09-8005-15824D6FC15A}" type="pres">
      <dgm:prSet presAssocID="{DA64E63F-F892-43AE-9C38-C0947D4BE5FD}" presName="root" presStyleCnt="0">
        <dgm:presLayoutVars>
          <dgm:dir/>
          <dgm:resizeHandles val="exact"/>
        </dgm:presLayoutVars>
      </dgm:prSet>
      <dgm:spPr/>
    </dgm:pt>
  </dgm:ptLst>
  <dgm:cxnLst>
    <dgm:cxn modelId="{93F4F14C-8468-4218-8F37-3AFFEF28B97D}" type="presOf" srcId="{DA64E63F-F892-43AE-9C38-C0947D4BE5FD}" destId="{5FB58EFF-9B62-4D09-8005-15824D6FC15A}" srcOrd="0"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D5DC0B-CB5D-499B-AD85-E90BE498881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9802D2A-36B0-4570-BEE6-FFC6D17B602A}">
      <dgm:prSet/>
      <dgm:spPr/>
      <dgm:t>
        <a:bodyPr/>
        <a:lstStyle/>
        <a:p>
          <a:pPr>
            <a:lnSpc>
              <a:spcPct val="100000"/>
            </a:lnSpc>
          </a:pPr>
          <a:r>
            <a:rPr lang="en-IN"/>
            <a:t>Image transformation</a:t>
          </a:r>
          <a:endParaRPr lang="en-US"/>
        </a:p>
      </dgm:t>
    </dgm:pt>
    <dgm:pt modelId="{00EF3F9F-90A6-43AD-86E1-FAA81B2B2966}" type="parTrans" cxnId="{F9C09189-2385-4906-9BB3-B29B14D0F07F}">
      <dgm:prSet/>
      <dgm:spPr/>
      <dgm:t>
        <a:bodyPr/>
        <a:lstStyle/>
        <a:p>
          <a:endParaRPr lang="en-US"/>
        </a:p>
      </dgm:t>
    </dgm:pt>
    <dgm:pt modelId="{4A27DE6D-44B6-481D-A2B8-01FAB29C0075}" type="sibTrans" cxnId="{F9C09189-2385-4906-9BB3-B29B14D0F07F}">
      <dgm:prSet/>
      <dgm:spPr/>
      <dgm:t>
        <a:bodyPr/>
        <a:lstStyle/>
        <a:p>
          <a:endParaRPr lang="en-US"/>
        </a:p>
      </dgm:t>
    </dgm:pt>
    <dgm:pt modelId="{AD9396F4-4803-4168-8307-A5115BF11F10}">
      <dgm:prSet/>
      <dgm:spPr/>
      <dgm:t>
        <a:bodyPr/>
        <a:lstStyle/>
        <a:p>
          <a:pPr>
            <a:lnSpc>
              <a:spcPct val="100000"/>
            </a:lnSpc>
          </a:pPr>
          <a:r>
            <a:rPr lang="en-IN"/>
            <a:t>Image arithmetic</a:t>
          </a:r>
          <a:endParaRPr lang="en-US"/>
        </a:p>
      </dgm:t>
    </dgm:pt>
    <dgm:pt modelId="{243724A8-9BC0-4563-AA5F-A236C34B181B}" type="parTrans" cxnId="{DACB0D37-01F2-4B93-B540-9E5B57620083}">
      <dgm:prSet/>
      <dgm:spPr/>
      <dgm:t>
        <a:bodyPr/>
        <a:lstStyle/>
        <a:p>
          <a:endParaRPr lang="en-US"/>
        </a:p>
      </dgm:t>
    </dgm:pt>
    <dgm:pt modelId="{5B240916-906D-4BC7-BEEA-7018CC2BD94B}" type="sibTrans" cxnId="{DACB0D37-01F2-4B93-B540-9E5B57620083}">
      <dgm:prSet/>
      <dgm:spPr/>
      <dgm:t>
        <a:bodyPr/>
        <a:lstStyle/>
        <a:p>
          <a:endParaRPr lang="en-US"/>
        </a:p>
      </dgm:t>
    </dgm:pt>
    <dgm:pt modelId="{33375C1B-FD20-41D3-AD1A-465C33FE5F06}">
      <dgm:prSet/>
      <dgm:spPr/>
      <dgm:t>
        <a:bodyPr/>
        <a:lstStyle/>
        <a:p>
          <a:pPr>
            <a:lnSpc>
              <a:spcPct val="100000"/>
            </a:lnSpc>
          </a:pPr>
          <a:r>
            <a:rPr lang="en-IN"/>
            <a:t>Bitwise operations</a:t>
          </a:r>
          <a:endParaRPr lang="en-US"/>
        </a:p>
      </dgm:t>
    </dgm:pt>
    <dgm:pt modelId="{F6B3D632-B6D1-47E4-89DE-DA0997A19242}" type="parTrans" cxnId="{723A3F0B-DBBB-44D7-856C-92F3B0DFFC1A}">
      <dgm:prSet/>
      <dgm:spPr/>
      <dgm:t>
        <a:bodyPr/>
        <a:lstStyle/>
        <a:p>
          <a:endParaRPr lang="en-US"/>
        </a:p>
      </dgm:t>
    </dgm:pt>
    <dgm:pt modelId="{34D46BF0-3DCE-45CE-8F60-AA72F7BEF474}" type="sibTrans" cxnId="{723A3F0B-DBBB-44D7-856C-92F3B0DFFC1A}">
      <dgm:prSet/>
      <dgm:spPr/>
      <dgm:t>
        <a:bodyPr/>
        <a:lstStyle/>
        <a:p>
          <a:endParaRPr lang="en-US"/>
        </a:p>
      </dgm:t>
    </dgm:pt>
    <dgm:pt modelId="{9A68E067-173C-463F-BCD6-58057BAEB991}">
      <dgm:prSet/>
      <dgm:spPr/>
      <dgm:t>
        <a:bodyPr/>
        <a:lstStyle/>
        <a:p>
          <a:pPr>
            <a:lnSpc>
              <a:spcPct val="100000"/>
            </a:lnSpc>
          </a:pPr>
          <a:r>
            <a:rPr lang="en-IN"/>
            <a:t>Masking</a:t>
          </a:r>
          <a:endParaRPr lang="en-US"/>
        </a:p>
      </dgm:t>
    </dgm:pt>
    <dgm:pt modelId="{43BC5E0A-D2DE-4FC1-985D-85FB23EDFAD4}" type="parTrans" cxnId="{2A546DAE-3360-4E64-A5B8-B1E763E21ACE}">
      <dgm:prSet/>
      <dgm:spPr/>
      <dgm:t>
        <a:bodyPr/>
        <a:lstStyle/>
        <a:p>
          <a:endParaRPr lang="en-US"/>
        </a:p>
      </dgm:t>
    </dgm:pt>
    <dgm:pt modelId="{A7E0409C-3D91-4189-885A-42C6DB4F24A4}" type="sibTrans" cxnId="{2A546DAE-3360-4E64-A5B8-B1E763E21ACE}">
      <dgm:prSet/>
      <dgm:spPr/>
      <dgm:t>
        <a:bodyPr/>
        <a:lstStyle/>
        <a:p>
          <a:endParaRPr lang="en-US"/>
        </a:p>
      </dgm:t>
    </dgm:pt>
    <dgm:pt modelId="{DC7D5408-92E2-4E69-AA59-39DBEE78ABA1}">
      <dgm:prSet/>
      <dgm:spPr/>
      <dgm:t>
        <a:bodyPr/>
        <a:lstStyle/>
        <a:p>
          <a:pPr>
            <a:lnSpc>
              <a:spcPct val="100000"/>
            </a:lnSpc>
          </a:pPr>
          <a:r>
            <a:rPr lang="en-IN" dirty="0"/>
            <a:t>Splitting and merging channels</a:t>
          </a:r>
          <a:endParaRPr lang="en-US" dirty="0"/>
        </a:p>
      </dgm:t>
    </dgm:pt>
    <dgm:pt modelId="{EA051E23-7B68-455A-BD22-80BB1AD37527}" type="parTrans" cxnId="{544F2272-4884-4AA5-AE4F-4D4FA3B9595A}">
      <dgm:prSet/>
      <dgm:spPr/>
      <dgm:t>
        <a:bodyPr/>
        <a:lstStyle/>
        <a:p>
          <a:endParaRPr lang="en-US"/>
        </a:p>
      </dgm:t>
    </dgm:pt>
    <dgm:pt modelId="{8B677A5D-1AFC-416F-B2E5-D5EE0031048F}" type="sibTrans" cxnId="{544F2272-4884-4AA5-AE4F-4D4FA3B9595A}">
      <dgm:prSet/>
      <dgm:spPr/>
      <dgm:t>
        <a:bodyPr/>
        <a:lstStyle/>
        <a:p>
          <a:endParaRPr lang="en-US"/>
        </a:p>
      </dgm:t>
    </dgm:pt>
    <dgm:pt modelId="{95AA93CC-6BF9-4E51-B59B-9DE1AF47932F}">
      <dgm:prSet/>
      <dgm:spPr/>
      <dgm:t>
        <a:bodyPr/>
        <a:lstStyle/>
        <a:p>
          <a:pPr>
            <a:lnSpc>
              <a:spcPct val="100000"/>
            </a:lnSpc>
          </a:pPr>
          <a:r>
            <a:rPr lang="en-IN"/>
            <a:t>Histograms</a:t>
          </a:r>
          <a:endParaRPr lang="en-US"/>
        </a:p>
      </dgm:t>
    </dgm:pt>
    <dgm:pt modelId="{A6963C6A-E39A-4C6E-8F06-E2BA6C7B3A1D}" type="parTrans" cxnId="{BF4682D3-0F9A-4C65-B130-611543F4C4A0}">
      <dgm:prSet/>
      <dgm:spPr/>
      <dgm:t>
        <a:bodyPr/>
        <a:lstStyle/>
        <a:p>
          <a:endParaRPr lang="en-US"/>
        </a:p>
      </dgm:t>
    </dgm:pt>
    <dgm:pt modelId="{B58252C4-58A8-4474-920C-1DE175939E87}" type="sibTrans" cxnId="{BF4682D3-0F9A-4C65-B130-611543F4C4A0}">
      <dgm:prSet/>
      <dgm:spPr/>
      <dgm:t>
        <a:bodyPr/>
        <a:lstStyle/>
        <a:p>
          <a:endParaRPr lang="en-US"/>
        </a:p>
      </dgm:t>
    </dgm:pt>
    <dgm:pt modelId="{91F88E49-B56C-4672-931D-7A8738343A2A}">
      <dgm:prSet/>
      <dgm:spPr/>
      <dgm:t>
        <a:bodyPr/>
        <a:lstStyle/>
        <a:p>
          <a:pPr>
            <a:lnSpc>
              <a:spcPct val="100000"/>
            </a:lnSpc>
          </a:pPr>
          <a:r>
            <a:rPr lang="en-IN"/>
            <a:t>Smoothing and blurring</a:t>
          </a:r>
          <a:endParaRPr lang="en-US"/>
        </a:p>
      </dgm:t>
    </dgm:pt>
    <dgm:pt modelId="{B55566A7-658A-4931-9252-517059E19A58}" type="parTrans" cxnId="{2702852D-0238-4326-B2A2-B8FAFF321A58}">
      <dgm:prSet/>
      <dgm:spPr/>
      <dgm:t>
        <a:bodyPr/>
        <a:lstStyle/>
        <a:p>
          <a:endParaRPr lang="en-US"/>
        </a:p>
      </dgm:t>
    </dgm:pt>
    <dgm:pt modelId="{A313644C-838B-42F6-B03D-CA68754CA39C}" type="sibTrans" cxnId="{2702852D-0238-4326-B2A2-B8FAFF321A58}">
      <dgm:prSet/>
      <dgm:spPr/>
      <dgm:t>
        <a:bodyPr/>
        <a:lstStyle/>
        <a:p>
          <a:endParaRPr lang="en-US"/>
        </a:p>
      </dgm:t>
    </dgm:pt>
    <dgm:pt modelId="{7A35D5F5-B4C9-4EB8-B80A-B2B979E0DF92}">
      <dgm:prSet/>
      <dgm:spPr/>
      <dgm:t>
        <a:bodyPr/>
        <a:lstStyle/>
        <a:p>
          <a:pPr>
            <a:lnSpc>
              <a:spcPct val="100000"/>
            </a:lnSpc>
          </a:pPr>
          <a:r>
            <a:rPr lang="en-IN"/>
            <a:t>Edge detection</a:t>
          </a:r>
          <a:endParaRPr lang="en-US"/>
        </a:p>
      </dgm:t>
    </dgm:pt>
    <dgm:pt modelId="{A37F8462-6660-4EBF-A44A-F4ED786108C7}" type="parTrans" cxnId="{4528A8EB-E376-48CD-8BC3-0B85D4385B84}">
      <dgm:prSet/>
      <dgm:spPr/>
      <dgm:t>
        <a:bodyPr/>
        <a:lstStyle/>
        <a:p>
          <a:endParaRPr lang="en-US"/>
        </a:p>
      </dgm:t>
    </dgm:pt>
    <dgm:pt modelId="{B5E1200E-6ED5-472E-90FB-8F26F66CD473}" type="sibTrans" cxnId="{4528A8EB-E376-48CD-8BC3-0B85D4385B84}">
      <dgm:prSet/>
      <dgm:spPr/>
      <dgm:t>
        <a:bodyPr/>
        <a:lstStyle/>
        <a:p>
          <a:endParaRPr lang="en-US"/>
        </a:p>
      </dgm:t>
    </dgm:pt>
    <dgm:pt modelId="{C0E49E2F-D86E-49C5-BC3F-C3F4BF0A1671}" type="pres">
      <dgm:prSet presAssocID="{9BD5DC0B-CB5D-499B-AD85-E90BE4988812}" presName="root" presStyleCnt="0">
        <dgm:presLayoutVars>
          <dgm:dir/>
          <dgm:resizeHandles val="exact"/>
        </dgm:presLayoutVars>
      </dgm:prSet>
      <dgm:spPr/>
    </dgm:pt>
    <dgm:pt modelId="{C941238C-D3F8-4CD7-BA06-152ACE3D269C}" type="pres">
      <dgm:prSet presAssocID="{09802D2A-36B0-4570-BEE6-FFC6D17B602A}" presName="compNode" presStyleCnt="0"/>
      <dgm:spPr/>
    </dgm:pt>
    <dgm:pt modelId="{E28033F2-0FE5-48D2-9B06-3EDC8B15D9C1}" type="pres">
      <dgm:prSet presAssocID="{09802D2A-36B0-4570-BEE6-FFC6D17B602A}" presName="bgRect" presStyleLbl="bgShp" presStyleIdx="0" presStyleCnt="8"/>
      <dgm:spPr/>
    </dgm:pt>
    <dgm:pt modelId="{63927ACE-67AC-4173-A6B2-6B2A5FBB9015}" type="pres">
      <dgm:prSet presAssocID="{09802D2A-36B0-4570-BEE6-FFC6D17B602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B0BB33E-02D1-4599-9EE8-B58035574844}" type="pres">
      <dgm:prSet presAssocID="{09802D2A-36B0-4570-BEE6-FFC6D17B602A}" presName="spaceRect" presStyleCnt="0"/>
      <dgm:spPr/>
    </dgm:pt>
    <dgm:pt modelId="{80C4E9C0-7BA0-4A69-AF2D-B1DB14121B48}" type="pres">
      <dgm:prSet presAssocID="{09802D2A-36B0-4570-BEE6-FFC6D17B602A}" presName="parTx" presStyleLbl="revTx" presStyleIdx="0" presStyleCnt="8">
        <dgm:presLayoutVars>
          <dgm:chMax val="0"/>
          <dgm:chPref val="0"/>
        </dgm:presLayoutVars>
      </dgm:prSet>
      <dgm:spPr/>
    </dgm:pt>
    <dgm:pt modelId="{4DA10852-C3FE-4C6F-A386-7D0C67733A8F}" type="pres">
      <dgm:prSet presAssocID="{4A27DE6D-44B6-481D-A2B8-01FAB29C0075}" presName="sibTrans" presStyleCnt="0"/>
      <dgm:spPr/>
    </dgm:pt>
    <dgm:pt modelId="{D2A17DF0-8656-4A99-933A-C1ABBBEA2F5B}" type="pres">
      <dgm:prSet presAssocID="{AD9396F4-4803-4168-8307-A5115BF11F10}" presName="compNode" presStyleCnt="0"/>
      <dgm:spPr/>
    </dgm:pt>
    <dgm:pt modelId="{261FCCDE-30DF-4D52-831C-6AEFD6493DE0}" type="pres">
      <dgm:prSet presAssocID="{AD9396F4-4803-4168-8307-A5115BF11F10}" presName="bgRect" presStyleLbl="bgShp" presStyleIdx="1" presStyleCnt="8"/>
      <dgm:spPr/>
    </dgm:pt>
    <dgm:pt modelId="{A10EE2B9-97ED-4A2B-B96A-05B7C5A49D3F}" type="pres">
      <dgm:prSet presAssocID="{AD9396F4-4803-4168-8307-A5115BF11F1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F112F27C-6FF9-4E4A-BF57-F46C3238BDA2}" type="pres">
      <dgm:prSet presAssocID="{AD9396F4-4803-4168-8307-A5115BF11F10}" presName="spaceRect" presStyleCnt="0"/>
      <dgm:spPr/>
    </dgm:pt>
    <dgm:pt modelId="{B4308D3F-593D-46FC-BD3E-95D58D2D1676}" type="pres">
      <dgm:prSet presAssocID="{AD9396F4-4803-4168-8307-A5115BF11F10}" presName="parTx" presStyleLbl="revTx" presStyleIdx="1" presStyleCnt="8">
        <dgm:presLayoutVars>
          <dgm:chMax val="0"/>
          <dgm:chPref val="0"/>
        </dgm:presLayoutVars>
      </dgm:prSet>
      <dgm:spPr/>
    </dgm:pt>
    <dgm:pt modelId="{DEC209D3-AAD5-417E-9FD1-5CA42B30420F}" type="pres">
      <dgm:prSet presAssocID="{5B240916-906D-4BC7-BEEA-7018CC2BD94B}" presName="sibTrans" presStyleCnt="0"/>
      <dgm:spPr/>
    </dgm:pt>
    <dgm:pt modelId="{E961E43C-CEDF-4926-AC75-3B4AFDA991A1}" type="pres">
      <dgm:prSet presAssocID="{33375C1B-FD20-41D3-AD1A-465C33FE5F06}" presName="compNode" presStyleCnt="0"/>
      <dgm:spPr/>
    </dgm:pt>
    <dgm:pt modelId="{40676795-0561-4673-850B-0ADB7F4401A8}" type="pres">
      <dgm:prSet presAssocID="{33375C1B-FD20-41D3-AD1A-465C33FE5F06}" presName="bgRect" presStyleLbl="bgShp" presStyleIdx="2" presStyleCnt="8"/>
      <dgm:spPr/>
    </dgm:pt>
    <dgm:pt modelId="{2EC69B7F-0A58-474A-930F-108393E1BCE6}" type="pres">
      <dgm:prSet presAssocID="{33375C1B-FD20-41D3-AD1A-465C33FE5F06}"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EA9B562-3BEF-41FF-A18D-71F0E666C4A6}" type="pres">
      <dgm:prSet presAssocID="{33375C1B-FD20-41D3-AD1A-465C33FE5F06}" presName="spaceRect" presStyleCnt="0"/>
      <dgm:spPr/>
    </dgm:pt>
    <dgm:pt modelId="{01CDC05A-3276-4687-BCAE-471BF944253C}" type="pres">
      <dgm:prSet presAssocID="{33375C1B-FD20-41D3-AD1A-465C33FE5F06}" presName="parTx" presStyleLbl="revTx" presStyleIdx="2" presStyleCnt="8">
        <dgm:presLayoutVars>
          <dgm:chMax val="0"/>
          <dgm:chPref val="0"/>
        </dgm:presLayoutVars>
      </dgm:prSet>
      <dgm:spPr/>
    </dgm:pt>
    <dgm:pt modelId="{43639B4A-BA26-42EB-84A9-3579AEF4CC57}" type="pres">
      <dgm:prSet presAssocID="{34D46BF0-3DCE-45CE-8F60-AA72F7BEF474}" presName="sibTrans" presStyleCnt="0"/>
      <dgm:spPr/>
    </dgm:pt>
    <dgm:pt modelId="{6760C795-582B-4298-A4A8-196C6BC4D38D}" type="pres">
      <dgm:prSet presAssocID="{9A68E067-173C-463F-BCD6-58057BAEB991}" presName="compNode" presStyleCnt="0"/>
      <dgm:spPr/>
    </dgm:pt>
    <dgm:pt modelId="{18EA8DC0-3F61-40FE-AA25-D6ED4B8A11EB}" type="pres">
      <dgm:prSet presAssocID="{9A68E067-173C-463F-BCD6-58057BAEB991}" presName="bgRect" presStyleLbl="bgShp" presStyleIdx="3" presStyleCnt="8"/>
      <dgm:spPr/>
    </dgm:pt>
    <dgm:pt modelId="{DAE5A312-3882-42AF-A626-824015855E6A}" type="pres">
      <dgm:prSet presAssocID="{9A68E067-173C-463F-BCD6-58057BAEB99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ty Mask"/>
        </a:ext>
      </dgm:extLst>
    </dgm:pt>
    <dgm:pt modelId="{FBB4A7D8-7F2F-4143-9665-C729ADEDF680}" type="pres">
      <dgm:prSet presAssocID="{9A68E067-173C-463F-BCD6-58057BAEB991}" presName="spaceRect" presStyleCnt="0"/>
      <dgm:spPr/>
    </dgm:pt>
    <dgm:pt modelId="{240A7A6C-FD4F-4BFE-BD66-5C537537E1B5}" type="pres">
      <dgm:prSet presAssocID="{9A68E067-173C-463F-BCD6-58057BAEB991}" presName="parTx" presStyleLbl="revTx" presStyleIdx="3" presStyleCnt="8">
        <dgm:presLayoutVars>
          <dgm:chMax val="0"/>
          <dgm:chPref val="0"/>
        </dgm:presLayoutVars>
      </dgm:prSet>
      <dgm:spPr/>
    </dgm:pt>
    <dgm:pt modelId="{B279E2B8-B6D8-4AA9-9D15-27EF751F35E0}" type="pres">
      <dgm:prSet presAssocID="{A7E0409C-3D91-4189-885A-42C6DB4F24A4}" presName="sibTrans" presStyleCnt="0"/>
      <dgm:spPr/>
    </dgm:pt>
    <dgm:pt modelId="{6EF686D4-0565-4BD0-A305-869222DF7EF5}" type="pres">
      <dgm:prSet presAssocID="{DC7D5408-92E2-4E69-AA59-39DBEE78ABA1}" presName="compNode" presStyleCnt="0"/>
      <dgm:spPr/>
    </dgm:pt>
    <dgm:pt modelId="{FA9661C0-FD3C-40CB-BC81-496893CE3BD5}" type="pres">
      <dgm:prSet presAssocID="{DC7D5408-92E2-4E69-AA59-39DBEE78ABA1}" presName="bgRect" presStyleLbl="bgShp" presStyleIdx="4" presStyleCnt="8"/>
      <dgm:spPr/>
    </dgm:pt>
    <dgm:pt modelId="{F7AE6AC0-61D2-416B-9801-1EE7F96AF4F9}" type="pres">
      <dgm:prSet presAssocID="{DC7D5408-92E2-4E69-AA59-39DBEE78ABA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4A91CBA4-2DC2-408D-A859-036A121DC19A}" type="pres">
      <dgm:prSet presAssocID="{DC7D5408-92E2-4E69-AA59-39DBEE78ABA1}" presName="spaceRect" presStyleCnt="0"/>
      <dgm:spPr/>
    </dgm:pt>
    <dgm:pt modelId="{AD069E20-78A6-4911-9BE9-04C65EDCFA14}" type="pres">
      <dgm:prSet presAssocID="{DC7D5408-92E2-4E69-AA59-39DBEE78ABA1}" presName="parTx" presStyleLbl="revTx" presStyleIdx="4" presStyleCnt="8" custLinFactNeighborY="2573">
        <dgm:presLayoutVars>
          <dgm:chMax val="0"/>
          <dgm:chPref val="0"/>
        </dgm:presLayoutVars>
      </dgm:prSet>
      <dgm:spPr/>
    </dgm:pt>
    <dgm:pt modelId="{4FD1DFA8-5D7F-4776-82CA-7F17BCD2540A}" type="pres">
      <dgm:prSet presAssocID="{8B677A5D-1AFC-416F-B2E5-D5EE0031048F}" presName="sibTrans" presStyleCnt="0"/>
      <dgm:spPr/>
    </dgm:pt>
    <dgm:pt modelId="{CD4519F1-540E-4B29-8082-66C7D3EC5068}" type="pres">
      <dgm:prSet presAssocID="{95AA93CC-6BF9-4E51-B59B-9DE1AF47932F}" presName="compNode" presStyleCnt="0"/>
      <dgm:spPr/>
    </dgm:pt>
    <dgm:pt modelId="{C58F445C-61BF-4ABE-9F79-72F38D8F2FA3}" type="pres">
      <dgm:prSet presAssocID="{95AA93CC-6BF9-4E51-B59B-9DE1AF47932F}" presName="bgRect" presStyleLbl="bgShp" presStyleIdx="5" presStyleCnt="8" custLinFactNeighborY="2573"/>
      <dgm:spPr/>
    </dgm:pt>
    <dgm:pt modelId="{D2630709-05E6-42EB-BE59-E26F9D2C9615}" type="pres">
      <dgm:prSet presAssocID="{95AA93CC-6BF9-4E51-B59B-9DE1AF47932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now"/>
        </a:ext>
      </dgm:extLst>
    </dgm:pt>
    <dgm:pt modelId="{D11C37AD-B8D8-4FCA-A0E5-AAE58D9B8EA1}" type="pres">
      <dgm:prSet presAssocID="{95AA93CC-6BF9-4E51-B59B-9DE1AF47932F}" presName="spaceRect" presStyleCnt="0"/>
      <dgm:spPr/>
    </dgm:pt>
    <dgm:pt modelId="{BD2A3E58-CDB1-4FC8-8347-70501C0B9C67}" type="pres">
      <dgm:prSet presAssocID="{95AA93CC-6BF9-4E51-B59B-9DE1AF47932F}" presName="parTx" presStyleLbl="revTx" presStyleIdx="5" presStyleCnt="8">
        <dgm:presLayoutVars>
          <dgm:chMax val="0"/>
          <dgm:chPref val="0"/>
        </dgm:presLayoutVars>
      </dgm:prSet>
      <dgm:spPr/>
    </dgm:pt>
    <dgm:pt modelId="{A41CA04D-B29F-45EE-9401-09AC41539979}" type="pres">
      <dgm:prSet presAssocID="{B58252C4-58A8-4474-920C-1DE175939E87}" presName="sibTrans" presStyleCnt="0"/>
      <dgm:spPr/>
    </dgm:pt>
    <dgm:pt modelId="{8A9DF17E-8DF5-4B66-91B3-C55557364931}" type="pres">
      <dgm:prSet presAssocID="{91F88E49-B56C-4672-931D-7A8738343A2A}" presName="compNode" presStyleCnt="0"/>
      <dgm:spPr/>
    </dgm:pt>
    <dgm:pt modelId="{FB68039E-363F-4AA2-B7DA-96970116BB5F}" type="pres">
      <dgm:prSet presAssocID="{91F88E49-B56C-4672-931D-7A8738343A2A}" presName="bgRect" presStyleLbl="bgShp" presStyleIdx="6" presStyleCnt="8" custLinFactNeighborY="2573"/>
      <dgm:spPr/>
    </dgm:pt>
    <dgm:pt modelId="{DE2058F5-8940-44E7-92E9-2C17D3446F91}" type="pres">
      <dgm:prSet presAssocID="{91F88E49-B56C-4672-931D-7A8738343A2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vron Arrows"/>
        </a:ext>
      </dgm:extLst>
    </dgm:pt>
    <dgm:pt modelId="{98D14F42-A7A5-4CD1-B2F7-0EB8D2B33F79}" type="pres">
      <dgm:prSet presAssocID="{91F88E49-B56C-4672-931D-7A8738343A2A}" presName="spaceRect" presStyleCnt="0"/>
      <dgm:spPr/>
    </dgm:pt>
    <dgm:pt modelId="{097A2991-8FC2-4A0D-9F0A-EC848860D50A}" type="pres">
      <dgm:prSet presAssocID="{91F88E49-B56C-4672-931D-7A8738343A2A}" presName="parTx" presStyleLbl="revTx" presStyleIdx="6" presStyleCnt="8">
        <dgm:presLayoutVars>
          <dgm:chMax val="0"/>
          <dgm:chPref val="0"/>
        </dgm:presLayoutVars>
      </dgm:prSet>
      <dgm:spPr/>
    </dgm:pt>
    <dgm:pt modelId="{D13EDA58-50A6-4170-8A63-9E4B25BF1F58}" type="pres">
      <dgm:prSet presAssocID="{A313644C-838B-42F6-B03D-CA68754CA39C}" presName="sibTrans" presStyleCnt="0"/>
      <dgm:spPr/>
    </dgm:pt>
    <dgm:pt modelId="{BE19959C-30D4-475A-8038-A70F0ECDC3B7}" type="pres">
      <dgm:prSet presAssocID="{7A35D5F5-B4C9-4EB8-B80A-B2B979E0DF92}" presName="compNode" presStyleCnt="0"/>
      <dgm:spPr/>
    </dgm:pt>
    <dgm:pt modelId="{1FA35D38-5665-443B-B824-5E576C6F81BB}" type="pres">
      <dgm:prSet presAssocID="{7A35D5F5-B4C9-4EB8-B80A-B2B979E0DF92}" presName="bgRect" presStyleLbl="bgShp" presStyleIdx="7" presStyleCnt="8"/>
      <dgm:spPr/>
    </dgm:pt>
    <dgm:pt modelId="{F3611A60-8486-4C26-80AE-AF6DD48BFDD4}" type="pres">
      <dgm:prSet presAssocID="{7A35D5F5-B4C9-4EB8-B80A-B2B979E0DF9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Wi-Fi"/>
        </a:ext>
      </dgm:extLst>
    </dgm:pt>
    <dgm:pt modelId="{1C175989-A4EB-4F86-8E0C-EDC84621913C}" type="pres">
      <dgm:prSet presAssocID="{7A35D5F5-B4C9-4EB8-B80A-B2B979E0DF92}" presName="spaceRect" presStyleCnt="0"/>
      <dgm:spPr/>
    </dgm:pt>
    <dgm:pt modelId="{BA2BE8EF-F5E1-40C1-88AA-D8B6004D21E4}" type="pres">
      <dgm:prSet presAssocID="{7A35D5F5-B4C9-4EB8-B80A-B2B979E0DF92}" presName="parTx" presStyleLbl="revTx" presStyleIdx="7" presStyleCnt="8" custLinFactNeighborY="2573">
        <dgm:presLayoutVars>
          <dgm:chMax val="0"/>
          <dgm:chPref val="0"/>
        </dgm:presLayoutVars>
      </dgm:prSet>
      <dgm:spPr/>
    </dgm:pt>
  </dgm:ptLst>
  <dgm:cxnLst>
    <dgm:cxn modelId="{723A3F0B-DBBB-44D7-856C-92F3B0DFFC1A}" srcId="{9BD5DC0B-CB5D-499B-AD85-E90BE4988812}" destId="{33375C1B-FD20-41D3-AD1A-465C33FE5F06}" srcOrd="2" destOrd="0" parTransId="{F6B3D632-B6D1-47E4-89DE-DA0997A19242}" sibTransId="{34D46BF0-3DCE-45CE-8F60-AA72F7BEF474}"/>
    <dgm:cxn modelId="{332C5425-B696-43C4-82CC-2873EC3137E5}" type="presOf" srcId="{91F88E49-B56C-4672-931D-7A8738343A2A}" destId="{097A2991-8FC2-4A0D-9F0A-EC848860D50A}" srcOrd="0" destOrd="0" presId="urn:microsoft.com/office/officeart/2018/2/layout/IconVerticalSolidList"/>
    <dgm:cxn modelId="{2702852D-0238-4326-B2A2-B8FAFF321A58}" srcId="{9BD5DC0B-CB5D-499B-AD85-E90BE4988812}" destId="{91F88E49-B56C-4672-931D-7A8738343A2A}" srcOrd="6" destOrd="0" parTransId="{B55566A7-658A-4931-9252-517059E19A58}" sibTransId="{A313644C-838B-42F6-B03D-CA68754CA39C}"/>
    <dgm:cxn modelId="{DACB0D37-01F2-4B93-B540-9E5B57620083}" srcId="{9BD5DC0B-CB5D-499B-AD85-E90BE4988812}" destId="{AD9396F4-4803-4168-8307-A5115BF11F10}" srcOrd="1" destOrd="0" parTransId="{243724A8-9BC0-4563-AA5F-A236C34B181B}" sibTransId="{5B240916-906D-4BC7-BEEA-7018CC2BD94B}"/>
    <dgm:cxn modelId="{544F2272-4884-4AA5-AE4F-4D4FA3B9595A}" srcId="{9BD5DC0B-CB5D-499B-AD85-E90BE4988812}" destId="{DC7D5408-92E2-4E69-AA59-39DBEE78ABA1}" srcOrd="4" destOrd="0" parTransId="{EA051E23-7B68-455A-BD22-80BB1AD37527}" sibTransId="{8B677A5D-1AFC-416F-B2E5-D5EE0031048F}"/>
    <dgm:cxn modelId="{7C97B579-F35D-43B5-A915-651F8FC5926F}" type="presOf" srcId="{AD9396F4-4803-4168-8307-A5115BF11F10}" destId="{B4308D3F-593D-46FC-BD3E-95D58D2D1676}" srcOrd="0" destOrd="0" presId="urn:microsoft.com/office/officeart/2018/2/layout/IconVerticalSolidList"/>
    <dgm:cxn modelId="{F9C09189-2385-4906-9BB3-B29B14D0F07F}" srcId="{9BD5DC0B-CB5D-499B-AD85-E90BE4988812}" destId="{09802D2A-36B0-4570-BEE6-FFC6D17B602A}" srcOrd="0" destOrd="0" parTransId="{00EF3F9F-90A6-43AD-86E1-FAA81B2B2966}" sibTransId="{4A27DE6D-44B6-481D-A2B8-01FAB29C0075}"/>
    <dgm:cxn modelId="{EE5DE593-7718-4883-B4F3-F6D5B2E9027C}" type="presOf" srcId="{DC7D5408-92E2-4E69-AA59-39DBEE78ABA1}" destId="{AD069E20-78A6-4911-9BE9-04C65EDCFA14}" srcOrd="0" destOrd="0" presId="urn:microsoft.com/office/officeart/2018/2/layout/IconVerticalSolidList"/>
    <dgm:cxn modelId="{246E0FAB-4129-4D55-8E10-84F6736063A3}" type="presOf" srcId="{09802D2A-36B0-4570-BEE6-FFC6D17B602A}" destId="{80C4E9C0-7BA0-4A69-AF2D-B1DB14121B48}" srcOrd="0" destOrd="0" presId="urn:microsoft.com/office/officeart/2018/2/layout/IconVerticalSolidList"/>
    <dgm:cxn modelId="{2A546DAE-3360-4E64-A5B8-B1E763E21ACE}" srcId="{9BD5DC0B-CB5D-499B-AD85-E90BE4988812}" destId="{9A68E067-173C-463F-BCD6-58057BAEB991}" srcOrd="3" destOrd="0" parTransId="{43BC5E0A-D2DE-4FC1-985D-85FB23EDFAD4}" sibTransId="{A7E0409C-3D91-4189-885A-42C6DB4F24A4}"/>
    <dgm:cxn modelId="{D908C3B4-A3A5-4D13-9E2B-9DC3B0124FE7}" type="presOf" srcId="{9BD5DC0B-CB5D-499B-AD85-E90BE4988812}" destId="{C0E49E2F-D86E-49C5-BC3F-C3F4BF0A1671}" srcOrd="0" destOrd="0" presId="urn:microsoft.com/office/officeart/2018/2/layout/IconVerticalSolidList"/>
    <dgm:cxn modelId="{C70D85C3-CB15-4195-9EB9-5EEEF0EDE35F}" type="presOf" srcId="{7A35D5F5-B4C9-4EB8-B80A-B2B979E0DF92}" destId="{BA2BE8EF-F5E1-40C1-88AA-D8B6004D21E4}" srcOrd="0" destOrd="0" presId="urn:microsoft.com/office/officeart/2018/2/layout/IconVerticalSolidList"/>
    <dgm:cxn modelId="{2AC3B6CD-2ED2-4C6F-AFD2-4FB8E5DE8506}" type="presOf" srcId="{9A68E067-173C-463F-BCD6-58057BAEB991}" destId="{240A7A6C-FD4F-4BFE-BD66-5C537537E1B5}" srcOrd="0" destOrd="0" presId="urn:microsoft.com/office/officeart/2018/2/layout/IconVerticalSolidList"/>
    <dgm:cxn modelId="{BF4682D3-0F9A-4C65-B130-611543F4C4A0}" srcId="{9BD5DC0B-CB5D-499B-AD85-E90BE4988812}" destId="{95AA93CC-6BF9-4E51-B59B-9DE1AF47932F}" srcOrd="5" destOrd="0" parTransId="{A6963C6A-E39A-4C6E-8F06-E2BA6C7B3A1D}" sibTransId="{B58252C4-58A8-4474-920C-1DE175939E87}"/>
    <dgm:cxn modelId="{115C70D5-A2E3-4E76-9294-7F9743735A64}" type="presOf" srcId="{95AA93CC-6BF9-4E51-B59B-9DE1AF47932F}" destId="{BD2A3E58-CDB1-4FC8-8347-70501C0B9C67}" srcOrd="0" destOrd="0" presId="urn:microsoft.com/office/officeart/2018/2/layout/IconVerticalSolidList"/>
    <dgm:cxn modelId="{4740CCE8-42CF-49F7-BA70-E7A910E18808}" type="presOf" srcId="{33375C1B-FD20-41D3-AD1A-465C33FE5F06}" destId="{01CDC05A-3276-4687-BCAE-471BF944253C}" srcOrd="0" destOrd="0" presId="urn:microsoft.com/office/officeart/2018/2/layout/IconVerticalSolidList"/>
    <dgm:cxn modelId="{4528A8EB-E376-48CD-8BC3-0B85D4385B84}" srcId="{9BD5DC0B-CB5D-499B-AD85-E90BE4988812}" destId="{7A35D5F5-B4C9-4EB8-B80A-B2B979E0DF92}" srcOrd="7" destOrd="0" parTransId="{A37F8462-6660-4EBF-A44A-F4ED786108C7}" sibTransId="{B5E1200E-6ED5-472E-90FB-8F26F66CD473}"/>
    <dgm:cxn modelId="{219C7B9F-3F5F-422F-88C2-7986FA61F9AB}" type="presParOf" srcId="{C0E49E2F-D86E-49C5-BC3F-C3F4BF0A1671}" destId="{C941238C-D3F8-4CD7-BA06-152ACE3D269C}" srcOrd="0" destOrd="0" presId="urn:microsoft.com/office/officeart/2018/2/layout/IconVerticalSolidList"/>
    <dgm:cxn modelId="{AC2AA3F9-4EAA-407D-B455-46E596699EDE}" type="presParOf" srcId="{C941238C-D3F8-4CD7-BA06-152ACE3D269C}" destId="{E28033F2-0FE5-48D2-9B06-3EDC8B15D9C1}" srcOrd="0" destOrd="0" presId="urn:microsoft.com/office/officeart/2018/2/layout/IconVerticalSolidList"/>
    <dgm:cxn modelId="{C48F67DC-37A2-43B5-85B3-B9AC1BCBC966}" type="presParOf" srcId="{C941238C-D3F8-4CD7-BA06-152ACE3D269C}" destId="{63927ACE-67AC-4173-A6B2-6B2A5FBB9015}" srcOrd="1" destOrd="0" presId="urn:microsoft.com/office/officeart/2018/2/layout/IconVerticalSolidList"/>
    <dgm:cxn modelId="{C1ADE29D-4FB4-4476-9516-8B37CF9D8C38}" type="presParOf" srcId="{C941238C-D3F8-4CD7-BA06-152ACE3D269C}" destId="{1B0BB33E-02D1-4599-9EE8-B58035574844}" srcOrd="2" destOrd="0" presId="urn:microsoft.com/office/officeart/2018/2/layout/IconVerticalSolidList"/>
    <dgm:cxn modelId="{8DAD308B-2672-4CEE-A0D6-5E3EE7AB6F79}" type="presParOf" srcId="{C941238C-D3F8-4CD7-BA06-152ACE3D269C}" destId="{80C4E9C0-7BA0-4A69-AF2D-B1DB14121B48}" srcOrd="3" destOrd="0" presId="urn:microsoft.com/office/officeart/2018/2/layout/IconVerticalSolidList"/>
    <dgm:cxn modelId="{BD88ED24-6BA6-494C-A1BD-D19DF96CF35C}" type="presParOf" srcId="{C0E49E2F-D86E-49C5-BC3F-C3F4BF0A1671}" destId="{4DA10852-C3FE-4C6F-A386-7D0C67733A8F}" srcOrd="1" destOrd="0" presId="urn:microsoft.com/office/officeart/2018/2/layout/IconVerticalSolidList"/>
    <dgm:cxn modelId="{209F2263-43BC-4238-8435-E55FEC575666}" type="presParOf" srcId="{C0E49E2F-D86E-49C5-BC3F-C3F4BF0A1671}" destId="{D2A17DF0-8656-4A99-933A-C1ABBBEA2F5B}" srcOrd="2" destOrd="0" presId="urn:microsoft.com/office/officeart/2018/2/layout/IconVerticalSolidList"/>
    <dgm:cxn modelId="{424A6E4B-766E-4796-8B8D-29DF78724223}" type="presParOf" srcId="{D2A17DF0-8656-4A99-933A-C1ABBBEA2F5B}" destId="{261FCCDE-30DF-4D52-831C-6AEFD6493DE0}" srcOrd="0" destOrd="0" presId="urn:microsoft.com/office/officeart/2018/2/layout/IconVerticalSolidList"/>
    <dgm:cxn modelId="{0CFBFF3A-76B2-4B1B-86E6-23DBE3C2F270}" type="presParOf" srcId="{D2A17DF0-8656-4A99-933A-C1ABBBEA2F5B}" destId="{A10EE2B9-97ED-4A2B-B96A-05B7C5A49D3F}" srcOrd="1" destOrd="0" presId="urn:microsoft.com/office/officeart/2018/2/layout/IconVerticalSolidList"/>
    <dgm:cxn modelId="{20E311EB-3D2F-412E-858F-C9D2826A2604}" type="presParOf" srcId="{D2A17DF0-8656-4A99-933A-C1ABBBEA2F5B}" destId="{F112F27C-6FF9-4E4A-BF57-F46C3238BDA2}" srcOrd="2" destOrd="0" presId="urn:microsoft.com/office/officeart/2018/2/layout/IconVerticalSolidList"/>
    <dgm:cxn modelId="{1B9E0152-CF02-416F-B7F3-5EE0A2764415}" type="presParOf" srcId="{D2A17DF0-8656-4A99-933A-C1ABBBEA2F5B}" destId="{B4308D3F-593D-46FC-BD3E-95D58D2D1676}" srcOrd="3" destOrd="0" presId="urn:microsoft.com/office/officeart/2018/2/layout/IconVerticalSolidList"/>
    <dgm:cxn modelId="{2F1A318D-560D-4F37-AEBC-12DDB0D789FC}" type="presParOf" srcId="{C0E49E2F-D86E-49C5-BC3F-C3F4BF0A1671}" destId="{DEC209D3-AAD5-417E-9FD1-5CA42B30420F}" srcOrd="3" destOrd="0" presId="urn:microsoft.com/office/officeart/2018/2/layout/IconVerticalSolidList"/>
    <dgm:cxn modelId="{7024883A-A070-4708-B53A-FC582B8065BA}" type="presParOf" srcId="{C0E49E2F-D86E-49C5-BC3F-C3F4BF0A1671}" destId="{E961E43C-CEDF-4926-AC75-3B4AFDA991A1}" srcOrd="4" destOrd="0" presId="urn:microsoft.com/office/officeart/2018/2/layout/IconVerticalSolidList"/>
    <dgm:cxn modelId="{6F1FF878-8562-4628-AE12-7899994A5E8C}" type="presParOf" srcId="{E961E43C-CEDF-4926-AC75-3B4AFDA991A1}" destId="{40676795-0561-4673-850B-0ADB7F4401A8}" srcOrd="0" destOrd="0" presId="urn:microsoft.com/office/officeart/2018/2/layout/IconVerticalSolidList"/>
    <dgm:cxn modelId="{2BE60CF9-C634-42A3-AC30-B419831B7802}" type="presParOf" srcId="{E961E43C-CEDF-4926-AC75-3B4AFDA991A1}" destId="{2EC69B7F-0A58-474A-930F-108393E1BCE6}" srcOrd="1" destOrd="0" presId="urn:microsoft.com/office/officeart/2018/2/layout/IconVerticalSolidList"/>
    <dgm:cxn modelId="{B2733568-1F70-43C2-BDD0-D194C2AA52FF}" type="presParOf" srcId="{E961E43C-CEDF-4926-AC75-3B4AFDA991A1}" destId="{CEA9B562-3BEF-41FF-A18D-71F0E666C4A6}" srcOrd="2" destOrd="0" presId="urn:microsoft.com/office/officeart/2018/2/layout/IconVerticalSolidList"/>
    <dgm:cxn modelId="{CF3CCE8A-2C4B-485D-88F5-EEB8F3509465}" type="presParOf" srcId="{E961E43C-CEDF-4926-AC75-3B4AFDA991A1}" destId="{01CDC05A-3276-4687-BCAE-471BF944253C}" srcOrd="3" destOrd="0" presId="urn:microsoft.com/office/officeart/2018/2/layout/IconVerticalSolidList"/>
    <dgm:cxn modelId="{4A3FB91E-EB7B-4608-8D39-FAC86E4F255E}" type="presParOf" srcId="{C0E49E2F-D86E-49C5-BC3F-C3F4BF0A1671}" destId="{43639B4A-BA26-42EB-84A9-3579AEF4CC57}" srcOrd="5" destOrd="0" presId="urn:microsoft.com/office/officeart/2018/2/layout/IconVerticalSolidList"/>
    <dgm:cxn modelId="{548FBD44-30EA-41C5-868E-13AD37669E92}" type="presParOf" srcId="{C0E49E2F-D86E-49C5-BC3F-C3F4BF0A1671}" destId="{6760C795-582B-4298-A4A8-196C6BC4D38D}" srcOrd="6" destOrd="0" presId="urn:microsoft.com/office/officeart/2018/2/layout/IconVerticalSolidList"/>
    <dgm:cxn modelId="{C4E24EEF-0770-4E3F-83EE-C530B8D46ABA}" type="presParOf" srcId="{6760C795-582B-4298-A4A8-196C6BC4D38D}" destId="{18EA8DC0-3F61-40FE-AA25-D6ED4B8A11EB}" srcOrd="0" destOrd="0" presId="urn:microsoft.com/office/officeart/2018/2/layout/IconVerticalSolidList"/>
    <dgm:cxn modelId="{5C497860-D69D-4C5D-9522-5BEE44C25970}" type="presParOf" srcId="{6760C795-582B-4298-A4A8-196C6BC4D38D}" destId="{DAE5A312-3882-42AF-A626-824015855E6A}" srcOrd="1" destOrd="0" presId="urn:microsoft.com/office/officeart/2018/2/layout/IconVerticalSolidList"/>
    <dgm:cxn modelId="{8B6DE6F9-2806-41EF-B246-FE3CAB300C74}" type="presParOf" srcId="{6760C795-582B-4298-A4A8-196C6BC4D38D}" destId="{FBB4A7D8-7F2F-4143-9665-C729ADEDF680}" srcOrd="2" destOrd="0" presId="urn:microsoft.com/office/officeart/2018/2/layout/IconVerticalSolidList"/>
    <dgm:cxn modelId="{193255F7-9504-4A7C-8224-DD42A559A32B}" type="presParOf" srcId="{6760C795-582B-4298-A4A8-196C6BC4D38D}" destId="{240A7A6C-FD4F-4BFE-BD66-5C537537E1B5}" srcOrd="3" destOrd="0" presId="urn:microsoft.com/office/officeart/2018/2/layout/IconVerticalSolidList"/>
    <dgm:cxn modelId="{214B291E-7A12-464D-AFAE-6684F696EB55}" type="presParOf" srcId="{C0E49E2F-D86E-49C5-BC3F-C3F4BF0A1671}" destId="{B279E2B8-B6D8-4AA9-9D15-27EF751F35E0}" srcOrd="7" destOrd="0" presId="urn:microsoft.com/office/officeart/2018/2/layout/IconVerticalSolidList"/>
    <dgm:cxn modelId="{F7DEC102-0066-4825-A861-773BFB0EF327}" type="presParOf" srcId="{C0E49E2F-D86E-49C5-BC3F-C3F4BF0A1671}" destId="{6EF686D4-0565-4BD0-A305-869222DF7EF5}" srcOrd="8" destOrd="0" presId="urn:microsoft.com/office/officeart/2018/2/layout/IconVerticalSolidList"/>
    <dgm:cxn modelId="{0A124818-4388-457C-AF7D-A3CEB500F4FA}" type="presParOf" srcId="{6EF686D4-0565-4BD0-A305-869222DF7EF5}" destId="{FA9661C0-FD3C-40CB-BC81-496893CE3BD5}" srcOrd="0" destOrd="0" presId="urn:microsoft.com/office/officeart/2018/2/layout/IconVerticalSolidList"/>
    <dgm:cxn modelId="{BFED0887-F890-489F-851C-DECEEAE145DD}" type="presParOf" srcId="{6EF686D4-0565-4BD0-A305-869222DF7EF5}" destId="{F7AE6AC0-61D2-416B-9801-1EE7F96AF4F9}" srcOrd="1" destOrd="0" presId="urn:microsoft.com/office/officeart/2018/2/layout/IconVerticalSolidList"/>
    <dgm:cxn modelId="{2C249D3D-D064-4992-9BC1-E2F19E1B3BDE}" type="presParOf" srcId="{6EF686D4-0565-4BD0-A305-869222DF7EF5}" destId="{4A91CBA4-2DC2-408D-A859-036A121DC19A}" srcOrd="2" destOrd="0" presId="urn:microsoft.com/office/officeart/2018/2/layout/IconVerticalSolidList"/>
    <dgm:cxn modelId="{6EE909C7-F710-4867-8B7D-32C9C6D571E9}" type="presParOf" srcId="{6EF686D4-0565-4BD0-A305-869222DF7EF5}" destId="{AD069E20-78A6-4911-9BE9-04C65EDCFA14}" srcOrd="3" destOrd="0" presId="urn:microsoft.com/office/officeart/2018/2/layout/IconVerticalSolidList"/>
    <dgm:cxn modelId="{20C29B62-2ECA-4864-9CCF-0CCABA77A3C6}" type="presParOf" srcId="{C0E49E2F-D86E-49C5-BC3F-C3F4BF0A1671}" destId="{4FD1DFA8-5D7F-4776-82CA-7F17BCD2540A}" srcOrd="9" destOrd="0" presId="urn:microsoft.com/office/officeart/2018/2/layout/IconVerticalSolidList"/>
    <dgm:cxn modelId="{179F22E7-8CE8-47A2-972F-5AA6124BB1C2}" type="presParOf" srcId="{C0E49E2F-D86E-49C5-BC3F-C3F4BF0A1671}" destId="{CD4519F1-540E-4B29-8082-66C7D3EC5068}" srcOrd="10" destOrd="0" presId="urn:microsoft.com/office/officeart/2018/2/layout/IconVerticalSolidList"/>
    <dgm:cxn modelId="{A53B4F1D-288F-456B-98CD-22999D6C43F9}" type="presParOf" srcId="{CD4519F1-540E-4B29-8082-66C7D3EC5068}" destId="{C58F445C-61BF-4ABE-9F79-72F38D8F2FA3}" srcOrd="0" destOrd="0" presId="urn:microsoft.com/office/officeart/2018/2/layout/IconVerticalSolidList"/>
    <dgm:cxn modelId="{9CE1DC3B-42A8-480A-9AAE-A2DCA38991F4}" type="presParOf" srcId="{CD4519F1-540E-4B29-8082-66C7D3EC5068}" destId="{D2630709-05E6-42EB-BE59-E26F9D2C9615}" srcOrd="1" destOrd="0" presId="urn:microsoft.com/office/officeart/2018/2/layout/IconVerticalSolidList"/>
    <dgm:cxn modelId="{5C832E8D-9A9C-4BBC-955D-16F452801D6B}" type="presParOf" srcId="{CD4519F1-540E-4B29-8082-66C7D3EC5068}" destId="{D11C37AD-B8D8-4FCA-A0E5-AAE58D9B8EA1}" srcOrd="2" destOrd="0" presId="urn:microsoft.com/office/officeart/2018/2/layout/IconVerticalSolidList"/>
    <dgm:cxn modelId="{FCF97E9B-1F58-4A59-88CC-5308791861E4}" type="presParOf" srcId="{CD4519F1-540E-4B29-8082-66C7D3EC5068}" destId="{BD2A3E58-CDB1-4FC8-8347-70501C0B9C67}" srcOrd="3" destOrd="0" presId="urn:microsoft.com/office/officeart/2018/2/layout/IconVerticalSolidList"/>
    <dgm:cxn modelId="{9BC30FB8-0AA0-4095-B017-89060318229C}" type="presParOf" srcId="{C0E49E2F-D86E-49C5-BC3F-C3F4BF0A1671}" destId="{A41CA04D-B29F-45EE-9401-09AC41539979}" srcOrd="11" destOrd="0" presId="urn:microsoft.com/office/officeart/2018/2/layout/IconVerticalSolidList"/>
    <dgm:cxn modelId="{754B56D1-6367-40CA-8753-C361792C06EA}" type="presParOf" srcId="{C0E49E2F-D86E-49C5-BC3F-C3F4BF0A1671}" destId="{8A9DF17E-8DF5-4B66-91B3-C55557364931}" srcOrd="12" destOrd="0" presId="urn:microsoft.com/office/officeart/2018/2/layout/IconVerticalSolidList"/>
    <dgm:cxn modelId="{B8CAB9E5-AFC9-40B2-B790-5304003CCFAB}" type="presParOf" srcId="{8A9DF17E-8DF5-4B66-91B3-C55557364931}" destId="{FB68039E-363F-4AA2-B7DA-96970116BB5F}" srcOrd="0" destOrd="0" presId="urn:microsoft.com/office/officeart/2018/2/layout/IconVerticalSolidList"/>
    <dgm:cxn modelId="{C6966837-A289-45C9-9E02-3D7ADE977456}" type="presParOf" srcId="{8A9DF17E-8DF5-4B66-91B3-C55557364931}" destId="{DE2058F5-8940-44E7-92E9-2C17D3446F91}" srcOrd="1" destOrd="0" presId="urn:microsoft.com/office/officeart/2018/2/layout/IconVerticalSolidList"/>
    <dgm:cxn modelId="{21C74FD6-9407-4488-B920-F9C92AE83FBC}" type="presParOf" srcId="{8A9DF17E-8DF5-4B66-91B3-C55557364931}" destId="{98D14F42-A7A5-4CD1-B2F7-0EB8D2B33F79}" srcOrd="2" destOrd="0" presId="urn:microsoft.com/office/officeart/2018/2/layout/IconVerticalSolidList"/>
    <dgm:cxn modelId="{1B642BCC-3791-4105-A2E3-FEBBFD52B457}" type="presParOf" srcId="{8A9DF17E-8DF5-4B66-91B3-C55557364931}" destId="{097A2991-8FC2-4A0D-9F0A-EC848860D50A}" srcOrd="3" destOrd="0" presId="urn:microsoft.com/office/officeart/2018/2/layout/IconVerticalSolidList"/>
    <dgm:cxn modelId="{D4B23663-E890-4E59-8EF4-55429562EE02}" type="presParOf" srcId="{C0E49E2F-D86E-49C5-BC3F-C3F4BF0A1671}" destId="{D13EDA58-50A6-4170-8A63-9E4B25BF1F58}" srcOrd="13" destOrd="0" presId="urn:microsoft.com/office/officeart/2018/2/layout/IconVerticalSolidList"/>
    <dgm:cxn modelId="{63177759-597E-48FE-B882-425E86FE9535}" type="presParOf" srcId="{C0E49E2F-D86E-49C5-BC3F-C3F4BF0A1671}" destId="{BE19959C-30D4-475A-8038-A70F0ECDC3B7}" srcOrd="14" destOrd="0" presId="urn:microsoft.com/office/officeart/2018/2/layout/IconVerticalSolidList"/>
    <dgm:cxn modelId="{295F63AD-FB1C-470A-ABFD-3687731AFBE3}" type="presParOf" srcId="{BE19959C-30D4-475A-8038-A70F0ECDC3B7}" destId="{1FA35D38-5665-443B-B824-5E576C6F81BB}" srcOrd="0" destOrd="0" presId="urn:microsoft.com/office/officeart/2018/2/layout/IconVerticalSolidList"/>
    <dgm:cxn modelId="{9948D303-2CF2-48BB-B7AA-9CC5528A29B8}" type="presParOf" srcId="{BE19959C-30D4-475A-8038-A70F0ECDC3B7}" destId="{F3611A60-8486-4C26-80AE-AF6DD48BFDD4}" srcOrd="1" destOrd="0" presId="urn:microsoft.com/office/officeart/2018/2/layout/IconVerticalSolidList"/>
    <dgm:cxn modelId="{B0029A2D-D4E3-422D-9DDB-8A8365F087EE}" type="presParOf" srcId="{BE19959C-30D4-475A-8038-A70F0ECDC3B7}" destId="{1C175989-A4EB-4F86-8E0C-EDC84621913C}" srcOrd="2" destOrd="0" presId="urn:microsoft.com/office/officeart/2018/2/layout/IconVerticalSolidList"/>
    <dgm:cxn modelId="{3CBED6DA-D702-443B-AA6D-CA4003D9C33F}" type="presParOf" srcId="{BE19959C-30D4-475A-8038-A70F0ECDC3B7}" destId="{BA2BE8EF-F5E1-40C1-88AA-D8B6004D21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033F2-0FE5-48D2-9B06-3EDC8B15D9C1}">
      <dsp:nvSpPr>
        <dsp:cNvPr id="0" name=""/>
        <dsp:cNvSpPr/>
      </dsp:nvSpPr>
      <dsp:spPr>
        <a:xfrm>
          <a:off x="0" y="682"/>
          <a:ext cx="6245265" cy="573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927ACE-67AC-4173-A6B2-6B2A5FBB9015}">
      <dsp:nvSpPr>
        <dsp:cNvPr id="0" name=""/>
        <dsp:cNvSpPr/>
      </dsp:nvSpPr>
      <dsp:spPr>
        <a:xfrm>
          <a:off x="173370" y="129635"/>
          <a:ext cx="315219" cy="315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C4E9C0-7BA0-4A69-AF2D-B1DB14121B48}">
      <dsp:nvSpPr>
        <dsp:cNvPr id="0" name=""/>
        <dsp:cNvSpPr/>
      </dsp:nvSpPr>
      <dsp:spPr>
        <a:xfrm>
          <a:off x="661960" y="682"/>
          <a:ext cx="5583304" cy="57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56" tIns="60656" rIns="60656" bIns="60656" numCol="1" spcCol="1270" anchor="ctr" anchorCtr="0">
          <a:noAutofit/>
        </a:bodyPr>
        <a:lstStyle/>
        <a:p>
          <a:pPr marL="0" lvl="0" indent="0" algn="l" defTabSz="711200">
            <a:lnSpc>
              <a:spcPct val="100000"/>
            </a:lnSpc>
            <a:spcBef>
              <a:spcPct val="0"/>
            </a:spcBef>
            <a:spcAft>
              <a:spcPct val="35000"/>
            </a:spcAft>
            <a:buNone/>
          </a:pPr>
          <a:r>
            <a:rPr lang="en-IN" sz="1600" kern="1200"/>
            <a:t>Image transformation</a:t>
          </a:r>
          <a:endParaRPr lang="en-US" sz="1600" kern="1200"/>
        </a:p>
      </dsp:txBody>
      <dsp:txXfrm>
        <a:off x="661960" y="682"/>
        <a:ext cx="5583304" cy="573126"/>
      </dsp:txXfrm>
    </dsp:sp>
    <dsp:sp modelId="{261FCCDE-30DF-4D52-831C-6AEFD6493DE0}">
      <dsp:nvSpPr>
        <dsp:cNvPr id="0" name=""/>
        <dsp:cNvSpPr/>
      </dsp:nvSpPr>
      <dsp:spPr>
        <a:xfrm>
          <a:off x="0" y="717090"/>
          <a:ext cx="6245265" cy="573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0EE2B9-97ED-4A2B-B96A-05B7C5A49D3F}">
      <dsp:nvSpPr>
        <dsp:cNvPr id="0" name=""/>
        <dsp:cNvSpPr/>
      </dsp:nvSpPr>
      <dsp:spPr>
        <a:xfrm>
          <a:off x="173370" y="846043"/>
          <a:ext cx="315219" cy="315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08D3F-593D-46FC-BD3E-95D58D2D1676}">
      <dsp:nvSpPr>
        <dsp:cNvPr id="0" name=""/>
        <dsp:cNvSpPr/>
      </dsp:nvSpPr>
      <dsp:spPr>
        <a:xfrm>
          <a:off x="661960" y="717090"/>
          <a:ext cx="5583304" cy="57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56" tIns="60656" rIns="60656" bIns="60656" numCol="1" spcCol="1270" anchor="ctr" anchorCtr="0">
          <a:noAutofit/>
        </a:bodyPr>
        <a:lstStyle/>
        <a:p>
          <a:pPr marL="0" lvl="0" indent="0" algn="l" defTabSz="711200">
            <a:lnSpc>
              <a:spcPct val="100000"/>
            </a:lnSpc>
            <a:spcBef>
              <a:spcPct val="0"/>
            </a:spcBef>
            <a:spcAft>
              <a:spcPct val="35000"/>
            </a:spcAft>
            <a:buNone/>
          </a:pPr>
          <a:r>
            <a:rPr lang="en-IN" sz="1600" kern="1200"/>
            <a:t>Image arithmetic</a:t>
          </a:r>
          <a:endParaRPr lang="en-US" sz="1600" kern="1200"/>
        </a:p>
      </dsp:txBody>
      <dsp:txXfrm>
        <a:off x="661960" y="717090"/>
        <a:ext cx="5583304" cy="573126"/>
      </dsp:txXfrm>
    </dsp:sp>
    <dsp:sp modelId="{40676795-0561-4673-850B-0ADB7F4401A8}">
      <dsp:nvSpPr>
        <dsp:cNvPr id="0" name=""/>
        <dsp:cNvSpPr/>
      </dsp:nvSpPr>
      <dsp:spPr>
        <a:xfrm>
          <a:off x="0" y="1433498"/>
          <a:ext cx="6245265" cy="573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C69B7F-0A58-474A-930F-108393E1BCE6}">
      <dsp:nvSpPr>
        <dsp:cNvPr id="0" name=""/>
        <dsp:cNvSpPr/>
      </dsp:nvSpPr>
      <dsp:spPr>
        <a:xfrm>
          <a:off x="173370" y="1562451"/>
          <a:ext cx="315219" cy="315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DC05A-3276-4687-BCAE-471BF944253C}">
      <dsp:nvSpPr>
        <dsp:cNvPr id="0" name=""/>
        <dsp:cNvSpPr/>
      </dsp:nvSpPr>
      <dsp:spPr>
        <a:xfrm>
          <a:off x="661960" y="1433498"/>
          <a:ext cx="5583304" cy="57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56" tIns="60656" rIns="60656" bIns="60656" numCol="1" spcCol="1270" anchor="ctr" anchorCtr="0">
          <a:noAutofit/>
        </a:bodyPr>
        <a:lstStyle/>
        <a:p>
          <a:pPr marL="0" lvl="0" indent="0" algn="l" defTabSz="711200">
            <a:lnSpc>
              <a:spcPct val="100000"/>
            </a:lnSpc>
            <a:spcBef>
              <a:spcPct val="0"/>
            </a:spcBef>
            <a:spcAft>
              <a:spcPct val="35000"/>
            </a:spcAft>
            <a:buNone/>
          </a:pPr>
          <a:r>
            <a:rPr lang="en-IN" sz="1600" kern="1200"/>
            <a:t>Bitwise operations</a:t>
          </a:r>
          <a:endParaRPr lang="en-US" sz="1600" kern="1200"/>
        </a:p>
      </dsp:txBody>
      <dsp:txXfrm>
        <a:off x="661960" y="1433498"/>
        <a:ext cx="5583304" cy="573126"/>
      </dsp:txXfrm>
    </dsp:sp>
    <dsp:sp modelId="{18EA8DC0-3F61-40FE-AA25-D6ED4B8A11EB}">
      <dsp:nvSpPr>
        <dsp:cNvPr id="0" name=""/>
        <dsp:cNvSpPr/>
      </dsp:nvSpPr>
      <dsp:spPr>
        <a:xfrm>
          <a:off x="0" y="2149906"/>
          <a:ext cx="6245265" cy="573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E5A312-3882-42AF-A626-824015855E6A}">
      <dsp:nvSpPr>
        <dsp:cNvPr id="0" name=""/>
        <dsp:cNvSpPr/>
      </dsp:nvSpPr>
      <dsp:spPr>
        <a:xfrm>
          <a:off x="173370" y="2278859"/>
          <a:ext cx="315219" cy="3152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0A7A6C-FD4F-4BFE-BD66-5C537537E1B5}">
      <dsp:nvSpPr>
        <dsp:cNvPr id="0" name=""/>
        <dsp:cNvSpPr/>
      </dsp:nvSpPr>
      <dsp:spPr>
        <a:xfrm>
          <a:off x="661960" y="2149906"/>
          <a:ext cx="5583304" cy="57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56" tIns="60656" rIns="60656" bIns="60656" numCol="1" spcCol="1270" anchor="ctr" anchorCtr="0">
          <a:noAutofit/>
        </a:bodyPr>
        <a:lstStyle/>
        <a:p>
          <a:pPr marL="0" lvl="0" indent="0" algn="l" defTabSz="711200">
            <a:lnSpc>
              <a:spcPct val="100000"/>
            </a:lnSpc>
            <a:spcBef>
              <a:spcPct val="0"/>
            </a:spcBef>
            <a:spcAft>
              <a:spcPct val="35000"/>
            </a:spcAft>
            <a:buNone/>
          </a:pPr>
          <a:r>
            <a:rPr lang="en-IN" sz="1600" kern="1200"/>
            <a:t>Masking</a:t>
          </a:r>
          <a:endParaRPr lang="en-US" sz="1600" kern="1200"/>
        </a:p>
      </dsp:txBody>
      <dsp:txXfrm>
        <a:off x="661960" y="2149906"/>
        <a:ext cx="5583304" cy="573126"/>
      </dsp:txXfrm>
    </dsp:sp>
    <dsp:sp modelId="{FA9661C0-FD3C-40CB-BC81-496893CE3BD5}">
      <dsp:nvSpPr>
        <dsp:cNvPr id="0" name=""/>
        <dsp:cNvSpPr/>
      </dsp:nvSpPr>
      <dsp:spPr>
        <a:xfrm>
          <a:off x="0" y="2866314"/>
          <a:ext cx="6245265" cy="573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E6AC0-61D2-416B-9801-1EE7F96AF4F9}">
      <dsp:nvSpPr>
        <dsp:cNvPr id="0" name=""/>
        <dsp:cNvSpPr/>
      </dsp:nvSpPr>
      <dsp:spPr>
        <a:xfrm>
          <a:off x="173370" y="2995267"/>
          <a:ext cx="315219" cy="3152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069E20-78A6-4911-9BE9-04C65EDCFA14}">
      <dsp:nvSpPr>
        <dsp:cNvPr id="0" name=""/>
        <dsp:cNvSpPr/>
      </dsp:nvSpPr>
      <dsp:spPr>
        <a:xfrm>
          <a:off x="661960" y="2881060"/>
          <a:ext cx="5583304" cy="57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56" tIns="60656" rIns="60656" bIns="60656" numCol="1" spcCol="1270" anchor="ctr" anchorCtr="0">
          <a:noAutofit/>
        </a:bodyPr>
        <a:lstStyle/>
        <a:p>
          <a:pPr marL="0" lvl="0" indent="0" algn="l" defTabSz="711200">
            <a:lnSpc>
              <a:spcPct val="100000"/>
            </a:lnSpc>
            <a:spcBef>
              <a:spcPct val="0"/>
            </a:spcBef>
            <a:spcAft>
              <a:spcPct val="35000"/>
            </a:spcAft>
            <a:buNone/>
          </a:pPr>
          <a:r>
            <a:rPr lang="en-IN" sz="1600" kern="1200" dirty="0"/>
            <a:t>Splitting and merging channels</a:t>
          </a:r>
          <a:endParaRPr lang="en-US" sz="1600" kern="1200" dirty="0"/>
        </a:p>
      </dsp:txBody>
      <dsp:txXfrm>
        <a:off x="661960" y="2881060"/>
        <a:ext cx="5583304" cy="573126"/>
      </dsp:txXfrm>
    </dsp:sp>
    <dsp:sp modelId="{C58F445C-61BF-4ABE-9F79-72F38D8F2FA3}">
      <dsp:nvSpPr>
        <dsp:cNvPr id="0" name=""/>
        <dsp:cNvSpPr/>
      </dsp:nvSpPr>
      <dsp:spPr>
        <a:xfrm>
          <a:off x="0" y="3597468"/>
          <a:ext cx="6245265" cy="573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630709-05E6-42EB-BE59-E26F9D2C9615}">
      <dsp:nvSpPr>
        <dsp:cNvPr id="0" name=""/>
        <dsp:cNvSpPr/>
      </dsp:nvSpPr>
      <dsp:spPr>
        <a:xfrm>
          <a:off x="173370" y="3711675"/>
          <a:ext cx="315219" cy="3152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2A3E58-CDB1-4FC8-8347-70501C0B9C67}">
      <dsp:nvSpPr>
        <dsp:cNvPr id="0" name=""/>
        <dsp:cNvSpPr/>
      </dsp:nvSpPr>
      <dsp:spPr>
        <a:xfrm>
          <a:off x="661960" y="3582722"/>
          <a:ext cx="5583304" cy="57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56" tIns="60656" rIns="60656" bIns="60656" numCol="1" spcCol="1270" anchor="ctr" anchorCtr="0">
          <a:noAutofit/>
        </a:bodyPr>
        <a:lstStyle/>
        <a:p>
          <a:pPr marL="0" lvl="0" indent="0" algn="l" defTabSz="711200">
            <a:lnSpc>
              <a:spcPct val="100000"/>
            </a:lnSpc>
            <a:spcBef>
              <a:spcPct val="0"/>
            </a:spcBef>
            <a:spcAft>
              <a:spcPct val="35000"/>
            </a:spcAft>
            <a:buNone/>
          </a:pPr>
          <a:r>
            <a:rPr lang="en-IN" sz="1600" kern="1200"/>
            <a:t>Histograms</a:t>
          </a:r>
          <a:endParaRPr lang="en-US" sz="1600" kern="1200"/>
        </a:p>
      </dsp:txBody>
      <dsp:txXfrm>
        <a:off x="661960" y="3582722"/>
        <a:ext cx="5583304" cy="573126"/>
      </dsp:txXfrm>
    </dsp:sp>
    <dsp:sp modelId="{FB68039E-363F-4AA2-B7DA-96970116BB5F}">
      <dsp:nvSpPr>
        <dsp:cNvPr id="0" name=""/>
        <dsp:cNvSpPr/>
      </dsp:nvSpPr>
      <dsp:spPr>
        <a:xfrm>
          <a:off x="0" y="4313876"/>
          <a:ext cx="6245265" cy="573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2058F5-8940-44E7-92E9-2C17D3446F91}">
      <dsp:nvSpPr>
        <dsp:cNvPr id="0" name=""/>
        <dsp:cNvSpPr/>
      </dsp:nvSpPr>
      <dsp:spPr>
        <a:xfrm>
          <a:off x="173370" y="4428083"/>
          <a:ext cx="315219" cy="31521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7A2991-8FC2-4A0D-9F0A-EC848860D50A}">
      <dsp:nvSpPr>
        <dsp:cNvPr id="0" name=""/>
        <dsp:cNvSpPr/>
      </dsp:nvSpPr>
      <dsp:spPr>
        <a:xfrm>
          <a:off x="661960" y="4299130"/>
          <a:ext cx="5583304" cy="57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56" tIns="60656" rIns="60656" bIns="60656" numCol="1" spcCol="1270" anchor="ctr" anchorCtr="0">
          <a:noAutofit/>
        </a:bodyPr>
        <a:lstStyle/>
        <a:p>
          <a:pPr marL="0" lvl="0" indent="0" algn="l" defTabSz="711200">
            <a:lnSpc>
              <a:spcPct val="100000"/>
            </a:lnSpc>
            <a:spcBef>
              <a:spcPct val="0"/>
            </a:spcBef>
            <a:spcAft>
              <a:spcPct val="35000"/>
            </a:spcAft>
            <a:buNone/>
          </a:pPr>
          <a:r>
            <a:rPr lang="en-IN" sz="1600" kern="1200"/>
            <a:t>Smoothing and blurring</a:t>
          </a:r>
          <a:endParaRPr lang="en-US" sz="1600" kern="1200"/>
        </a:p>
      </dsp:txBody>
      <dsp:txXfrm>
        <a:off x="661960" y="4299130"/>
        <a:ext cx="5583304" cy="573126"/>
      </dsp:txXfrm>
    </dsp:sp>
    <dsp:sp modelId="{1FA35D38-5665-443B-B824-5E576C6F81BB}">
      <dsp:nvSpPr>
        <dsp:cNvPr id="0" name=""/>
        <dsp:cNvSpPr/>
      </dsp:nvSpPr>
      <dsp:spPr>
        <a:xfrm>
          <a:off x="0" y="5015538"/>
          <a:ext cx="6245265" cy="573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11A60-8486-4C26-80AE-AF6DD48BFDD4}">
      <dsp:nvSpPr>
        <dsp:cNvPr id="0" name=""/>
        <dsp:cNvSpPr/>
      </dsp:nvSpPr>
      <dsp:spPr>
        <a:xfrm>
          <a:off x="173370" y="5144491"/>
          <a:ext cx="315219" cy="31521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BE8EF-F5E1-40C1-88AA-D8B6004D21E4}">
      <dsp:nvSpPr>
        <dsp:cNvPr id="0" name=""/>
        <dsp:cNvSpPr/>
      </dsp:nvSpPr>
      <dsp:spPr>
        <a:xfrm>
          <a:off x="661960" y="5016220"/>
          <a:ext cx="5583304" cy="57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56" tIns="60656" rIns="60656" bIns="60656" numCol="1" spcCol="1270" anchor="ctr" anchorCtr="0">
          <a:noAutofit/>
        </a:bodyPr>
        <a:lstStyle/>
        <a:p>
          <a:pPr marL="0" lvl="0" indent="0" algn="l" defTabSz="711200">
            <a:lnSpc>
              <a:spcPct val="100000"/>
            </a:lnSpc>
            <a:spcBef>
              <a:spcPct val="0"/>
            </a:spcBef>
            <a:spcAft>
              <a:spcPct val="35000"/>
            </a:spcAft>
            <a:buNone/>
          </a:pPr>
          <a:r>
            <a:rPr lang="en-IN" sz="1600" kern="1200"/>
            <a:t>Edge detection</a:t>
          </a:r>
          <a:endParaRPr lang="en-US" sz="1600" kern="1200"/>
        </a:p>
      </dsp:txBody>
      <dsp:txXfrm>
        <a:off x="661960" y="5016220"/>
        <a:ext cx="5583304" cy="573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F6654-A8D7-41F8-B9C6-981280876A25}" type="datetimeFigureOut">
              <a:rPr lang="en-IN" smtClean="0"/>
              <a:t>28-07-2023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489771-FE50-4B0A-A290-7B9E36677739}" type="slidenum">
              <a:rPr lang="en-IN" smtClean="0"/>
              <a:t>‹#›</a:t>
            </a:fld>
            <a:endParaRPr lang="en-IN"/>
          </a:p>
        </p:txBody>
      </p:sp>
    </p:spTree>
    <p:extLst>
      <p:ext uri="{BB962C8B-B14F-4D97-AF65-F5344CB8AC3E}">
        <p14:creationId xmlns:p14="http://schemas.microsoft.com/office/powerpoint/2010/main" val="2219304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1359AEA-59B5-9C55-C458-50E4BC6742A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23BF169E-D757-47A7-A8F7-F21F14B7EA2B}" type="slidenum">
              <a:rPr lang="en-US" altLang="en-US">
                <a:solidFill>
                  <a:srgbClr val="000000"/>
                </a:solidFill>
                <a:latin typeface="Times New Roman" panose="02020603050405020304" pitchFamily="18" charset="0"/>
              </a:rPr>
              <a:pPr>
                <a:buSzPct val="45000"/>
                <a:buFont typeface="StarSymbol" charset="0"/>
                <a:buNone/>
              </a:pPr>
              <a:t>24</a:t>
            </a:fld>
            <a:endParaRPr lang="en-US" altLang="en-US">
              <a:solidFill>
                <a:srgbClr val="000000"/>
              </a:solidFill>
              <a:latin typeface="Times New Roman" panose="02020603050405020304" pitchFamily="18" charset="0"/>
            </a:endParaRPr>
          </a:p>
        </p:txBody>
      </p:sp>
      <p:sp>
        <p:nvSpPr>
          <p:cNvPr id="25603" name="Rectangle 1">
            <a:extLst>
              <a:ext uri="{FF2B5EF4-FFF2-40B4-BE49-F238E27FC236}">
                <a16:creationId xmlns:a16="http://schemas.microsoft.com/office/drawing/2014/main" id="{CFE56B6D-ACA9-E062-7889-CB361333E4F6}"/>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4" name="Rectangle 2">
            <a:extLst>
              <a:ext uri="{FF2B5EF4-FFF2-40B4-BE49-F238E27FC236}">
                <a16:creationId xmlns:a16="http://schemas.microsoft.com/office/drawing/2014/main" id="{B04FBC06-38F9-ED88-8601-E9D3DD4BF153}"/>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E9D5BA24-E77D-7544-6501-491FCFEA897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786F0D2F-5F2B-4382-8A4A-00DB4FB71FE0}" type="slidenum">
              <a:rPr lang="en-US" altLang="en-US">
                <a:solidFill>
                  <a:srgbClr val="000000"/>
                </a:solidFill>
                <a:latin typeface="Times New Roman" panose="02020603050405020304" pitchFamily="18" charset="0"/>
              </a:rPr>
              <a:pPr>
                <a:buSzPct val="45000"/>
                <a:buFont typeface="StarSymbol" charset="0"/>
                <a:buNone/>
              </a:pPr>
              <a:t>33</a:t>
            </a:fld>
            <a:endParaRPr lang="en-US" altLang="en-US">
              <a:solidFill>
                <a:srgbClr val="000000"/>
              </a:solidFill>
              <a:latin typeface="Times New Roman" panose="02020603050405020304" pitchFamily="18" charset="0"/>
            </a:endParaRPr>
          </a:p>
        </p:txBody>
      </p:sp>
      <p:sp>
        <p:nvSpPr>
          <p:cNvPr id="46083" name="Text Box 1">
            <a:extLst>
              <a:ext uri="{FF2B5EF4-FFF2-40B4-BE49-F238E27FC236}">
                <a16:creationId xmlns:a16="http://schemas.microsoft.com/office/drawing/2014/main" id="{09BE4190-877D-F63E-24CD-A8B6888FD56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5C13FBFD-F6FC-4605-BD8C-F0D2CE4487E8}" type="slidenum">
              <a:rPr lang="en-US" altLang="en-US" sz="1200">
                <a:solidFill>
                  <a:srgbClr val="000000"/>
                </a:solidFill>
              </a:rPr>
              <a:pPr algn="r" eaLnBrk="1" hangingPunct="1">
                <a:buClrTx/>
                <a:buFontTx/>
                <a:buNone/>
              </a:pPr>
              <a:t>33</a:t>
            </a:fld>
            <a:endParaRPr lang="en-US" altLang="en-US" sz="1200">
              <a:solidFill>
                <a:srgbClr val="000000"/>
              </a:solidFill>
            </a:endParaRPr>
          </a:p>
        </p:txBody>
      </p:sp>
      <p:sp>
        <p:nvSpPr>
          <p:cNvPr id="46084" name="Rectangle 2">
            <a:extLst>
              <a:ext uri="{FF2B5EF4-FFF2-40B4-BE49-F238E27FC236}">
                <a16:creationId xmlns:a16="http://schemas.microsoft.com/office/drawing/2014/main" id="{9CFB6FE7-6F85-4F22-CE15-ACA5B3C46810}"/>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5" name="Text Box 3">
            <a:extLst>
              <a:ext uri="{FF2B5EF4-FFF2-40B4-BE49-F238E27FC236}">
                <a16:creationId xmlns:a16="http://schemas.microsoft.com/office/drawing/2014/main" id="{08CB8164-970B-84D0-7C3B-6C181FFD1807}"/>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latin typeface="Calibri" panose="020F0502020204030204" pitchFamily="34" charset="0"/>
                <a:cs typeface="DejaVu Sans" charset="0"/>
              </a:rPr>
              <a:t>Age 12, Age 30</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88C2B9C2-A584-461D-749F-66AA1FD8C04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4367CFD0-BE7A-435C-8663-2672700E31FB}" type="slidenum">
              <a:rPr lang="en-US" altLang="en-US">
                <a:solidFill>
                  <a:srgbClr val="000000"/>
                </a:solidFill>
                <a:latin typeface="Times New Roman" panose="02020603050405020304" pitchFamily="18" charset="0"/>
              </a:rPr>
              <a:pPr>
                <a:buSzPct val="45000"/>
                <a:buFont typeface="StarSymbol" charset="0"/>
                <a:buNone/>
              </a:pPr>
              <a:t>34</a:t>
            </a:fld>
            <a:endParaRPr lang="en-US" altLang="en-US">
              <a:solidFill>
                <a:srgbClr val="000000"/>
              </a:solidFill>
              <a:latin typeface="Times New Roman" panose="02020603050405020304" pitchFamily="18" charset="0"/>
            </a:endParaRPr>
          </a:p>
        </p:txBody>
      </p:sp>
      <p:sp>
        <p:nvSpPr>
          <p:cNvPr id="48131" name="Text Box 1">
            <a:extLst>
              <a:ext uri="{FF2B5EF4-FFF2-40B4-BE49-F238E27FC236}">
                <a16:creationId xmlns:a16="http://schemas.microsoft.com/office/drawing/2014/main" id="{BB4D83C5-E167-8B5C-46AE-EADABB120DA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8BC7DD22-F2EA-475A-8638-483DE72D7935}" type="slidenum">
              <a:rPr lang="en-US" altLang="en-US" sz="1200">
                <a:solidFill>
                  <a:srgbClr val="000000"/>
                </a:solidFill>
              </a:rPr>
              <a:pPr algn="r" eaLnBrk="1" hangingPunct="1">
                <a:buClrTx/>
                <a:buFontTx/>
                <a:buNone/>
              </a:pPr>
              <a:t>34</a:t>
            </a:fld>
            <a:endParaRPr lang="en-US" altLang="en-US" sz="1200">
              <a:solidFill>
                <a:srgbClr val="000000"/>
              </a:solidFill>
            </a:endParaRPr>
          </a:p>
        </p:txBody>
      </p:sp>
      <p:sp>
        <p:nvSpPr>
          <p:cNvPr id="48132" name="Rectangle 2">
            <a:extLst>
              <a:ext uri="{FF2B5EF4-FFF2-40B4-BE49-F238E27FC236}">
                <a16:creationId xmlns:a16="http://schemas.microsoft.com/office/drawing/2014/main" id="{E980619C-868C-4F6B-2015-3AF6DCD07155}"/>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3" name="Rectangle 3">
            <a:extLst>
              <a:ext uri="{FF2B5EF4-FFF2-40B4-BE49-F238E27FC236}">
                <a16:creationId xmlns:a16="http://schemas.microsoft.com/office/drawing/2014/main" id="{0C900DE6-55E5-A422-3E9D-459866127BE6}"/>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26368443-6753-25B4-CBD2-EC229B74AF0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6F4D0306-984B-4B87-B0CA-6A170B998C3E}" type="slidenum">
              <a:rPr lang="en-US" altLang="en-US">
                <a:solidFill>
                  <a:srgbClr val="000000"/>
                </a:solidFill>
                <a:latin typeface="Times New Roman" panose="02020603050405020304" pitchFamily="18" charset="0"/>
              </a:rPr>
              <a:pPr>
                <a:buSzPct val="45000"/>
                <a:buFont typeface="StarSymbol" charset="0"/>
                <a:buNone/>
              </a:pPr>
              <a:t>35</a:t>
            </a:fld>
            <a:endParaRPr lang="en-US" altLang="en-US">
              <a:solidFill>
                <a:srgbClr val="000000"/>
              </a:solidFill>
              <a:latin typeface="Times New Roman" panose="02020603050405020304" pitchFamily="18" charset="0"/>
            </a:endParaRPr>
          </a:p>
        </p:txBody>
      </p:sp>
      <p:sp>
        <p:nvSpPr>
          <p:cNvPr id="52227" name="Text Box 1">
            <a:extLst>
              <a:ext uri="{FF2B5EF4-FFF2-40B4-BE49-F238E27FC236}">
                <a16:creationId xmlns:a16="http://schemas.microsoft.com/office/drawing/2014/main" id="{C0FB71DD-9064-E66B-685B-51C66649A83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B25A7A93-7EE3-40FC-9E2E-6CB25BD28495}" type="slidenum">
              <a:rPr lang="en-US" altLang="en-US" sz="1200">
                <a:solidFill>
                  <a:srgbClr val="000000"/>
                </a:solidFill>
              </a:rPr>
              <a:pPr algn="r" eaLnBrk="1" hangingPunct="1">
                <a:buClrTx/>
                <a:buFontTx/>
                <a:buNone/>
              </a:pPr>
              <a:t>35</a:t>
            </a:fld>
            <a:endParaRPr lang="en-US" altLang="en-US" sz="1200">
              <a:solidFill>
                <a:srgbClr val="000000"/>
              </a:solidFill>
            </a:endParaRPr>
          </a:p>
        </p:txBody>
      </p:sp>
      <p:sp>
        <p:nvSpPr>
          <p:cNvPr id="52228" name="Rectangle 2">
            <a:extLst>
              <a:ext uri="{FF2B5EF4-FFF2-40B4-BE49-F238E27FC236}">
                <a16:creationId xmlns:a16="http://schemas.microsoft.com/office/drawing/2014/main" id="{57471826-6019-2A90-7CEB-A5108A57304E}"/>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9" name="Rectangle 3">
            <a:extLst>
              <a:ext uri="{FF2B5EF4-FFF2-40B4-BE49-F238E27FC236}">
                <a16:creationId xmlns:a16="http://schemas.microsoft.com/office/drawing/2014/main" id="{7972BF94-B62F-DFD1-D256-391D52481942}"/>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82F4B3E4-CDA2-E526-1A91-A37FD4DD9E2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0F19AC6A-2E2E-4918-9F53-FEEA9FBF1A52}" type="slidenum">
              <a:rPr lang="en-US" altLang="en-US">
                <a:solidFill>
                  <a:srgbClr val="000000"/>
                </a:solidFill>
                <a:latin typeface="Times New Roman" panose="02020603050405020304" pitchFamily="18" charset="0"/>
              </a:rPr>
              <a:pPr>
                <a:buSzPct val="45000"/>
                <a:buFont typeface="StarSymbol" charset="0"/>
                <a:buNone/>
              </a:pPr>
              <a:t>36</a:t>
            </a:fld>
            <a:endParaRPr lang="en-US" altLang="en-US">
              <a:solidFill>
                <a:srgbClr val="000000"/>
              </a:solidFill>
              <a:latin typeface="Times New Roman" panose="02020603050405020304" pitchFamily="18" charset="0"/>
            </a:endParaRPr>
          </a:p>
        </p:txBody>
      </p:sp>
      <p:sp>
        <p:nvSpPr>
          <p:cNvPr id="54275" name="Text Box 1">
            <a:extLst>
              <a:ext uri="{FF2B5EF4-FFF2-40B4-BE49-F238E27FC236}">
                <a16:creationId xmlns:a16="http://schemas.microsoft.com/office/drawing/2014/main" id="{F59C69F1-2D16-50AA-642F-89F007F7E12A}"/>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C4B530F3-AD35-4EFE-B6C2-6510F3878B2E}" type="slidenum">
              <a:rPr lang="en-US" altLang="en-US" sz="1200">
                <a:solidFill>
                  <a:srgbClr val="000000"/>
                </a:solidFill>
              </a:rPr>
              <a:pPr algn="r" eaLnBrk="1" hangingPunct="1">
                <a:buClrTx/>
                <a:buFontTx/>
                <a:buNone/>
              </a:pPr>
              <a:t>36</a:t>
            </a:fld>
            <a:endParaRPr lang="en-US" altLang="en-US" sz="1200">
              <a:solidFill>
                <a:srgbClr val="000000"/>
              </a:solidFill>
            </a:endParaRPr>
          </a:p>
        </p:txBody>
      </p:sp>
      <p:sp>
        <p:nvSpPr>
          <p:cNvPr id="54276" name="Rectangle 2">
            <a:extLst>
              <a:ext uri="{FF2B5EF4-FFF2-40B4-BE49-F238E27FC236}">
                <a16:creationId xmlns:a16="http://schemas.microsoft.com/office/drawing/2014/main" id="{E6C976C2-B0E1-B44B-9F8C-B78DA5675867}"/>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7" name="Rectangle 3">
            <a:extLst>
              <a:ext uri="{FF2B5EF4-FFF2-40B4-BE49-F238E27FC236}">
                <a16:creationId xmlns:a16="http://schemas.microsoft.com/office/drawing/2014/main" id="{91C6232C-1512-6009-618C-F77B6F4C1F1F}"/>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86657752-5535-42E3-4624-965D75DE7D0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953337EB-06F3-4A55-9291-E681F84EB266}" type="slidenum">
              <a:rPr lang="en-US" altLang="en-US">
                <a:solidFill>
                  <a:srgbClr val="000000"/>
                </a:solidFill>
                <a:latin typeface="Times New Roman" panose="02020603050405020304" pitchFamily="18" charset="0"/>
              </a:rPr>
              <a:pPr>
                <a:buSzPct val="45000"/>
                <a:buFont typeface="StarSymbol" charset="0"/>
                <a:buNone/>
              </a:pPr>
              <a:t>37</a:t>
            </a:fld>
            <a:endParaRPr lang="en-US" altLang="en-US">
              <a:solidFill>
                <a:srgbClr val="000000"/>
              </a:solidFill>
              <a:latin typeface="Times New Roman" panose="02020603050405020304" pitchFamily="18" charset="0"/>
            </a:endParaRPr>
          </a:p>
        </p:txBody>
      </p:sp>
      <p:sp>
        <p:nvSpPr>
          <p:cNvPr id="56323" name="Text Box 1">
            <a:extLst>
              <a:ext uri="{FF2B5EF4-FFF2-40B4-BE49-F238E27FC236}">
                <a16:creationId xmlns:a16="http://schemas.microsoft.com/office/drawing/2014/main" id="{16AAB16E-9C2B-7562-51E9-C26C7A462B4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8B31392E-5055-46F3-96FB-0E8328CE07EA}" type="slidenum">
              <a:rPr lang="en-US" altLang="en-US" sz="1200">
                <a:solidFill>
                  <a:srgbClr val="000000"/>
                </a:solidFill>
              </a:rPr>
              <a:pPr algn="r" eaLnBrk="1" hangingPunct="1">
                <a:buClrTx/>
                <a:buFontTx/>
                <a:buNone/>
              </a:pPr>
              <a:t>37</a:t>
            </a:fld>
            <a:endParaRPr lang="en-US" altLang="en-US" sz="1200">
              <a:solidFill>
                <a:srgbClr val="000000"/>
              </a:solidFill>
            </a:endParaRPr>
          </a:p>
        </p:txBody>
      </p:sp>
      <p:sp>
        <p:nvSpPr>
          <p:cNvPr id="56324" name="Rectangle 2">
            <a:extLst>
              <a:ext uri="{FF2B5EF4-FFF2-40B4-BE49-F238E27FC236}">
                <a16:creationId xmlns:a16="http://schemas.microsoft.com/office/drawing/2014/main" id="{7D887252-3CCA-0FA6-D256-14E99D9AAFC3}"/>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5" name="Rectangle 3">
            <a:extLst>
              <a:ext uri="{FF2B5EF4-FFF2-40B4-BE49-F238E27FC236}">
                <a16:creationId xmlns:a16="http://schemas.microsoft.com/office/drawing/2014/main" id="{E9931ED6-F49C-9929-5AA5-5BE04A8C1ACA}"/>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CD7CB085-68CB-2F6F-AAC0-547088BEF5B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F2A52EA2-DE80-46CA-9DD0-9F39E3829877}" type="slidenum">
              <a:rPr lang="en-US" altLang="en-US">
                <a:solidFill>
                  <a:srgbClr val="000000"/>
                </a:solidFill>
                <a:latin typeface="Times New Roman" panose="02020603050405020304" pitchFamily="18" charset="0"/>
              </a:rPr>
              <a:pPr>
                <a:buSzPct val="45000"/>
                <a:buFont typeface="StarSymbol" charset="0"/>
                <a:buNone/>
              </a:pPr>
              <a:t>38</a:t>
            </a:fld>
            <a:endParaRPr lang="en-US" altLang="en-US">
              <a:solidFill>
                <a:srgbClr val="000000"/>
              </a:solidFill>
              <a:latin typeface="Times New Roman" panose="02020603050405020304" pitchFamily="18" charset="0"/>
            </a:endParaRPr>
          </a:p>
        </p:txBody>
      </p:sp>
      <p:sp>
        <p:nvSpPr>
          <p:cNvPr id="58371" name="Text Box 1">
            <a:extLst>
              <a:ext uri="{FF2B5EF4-FFF2-40B4-BE49-F238E27FC236}">
                <a16:creationId xmlns:a16="http://schemas.microsoft.com/office/drawing/2014/main" id="{D27B00F7-349F-4BF8-BA54-071D7A21C3F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A6FF3B8B-875D-4AA7-945A-F7B9B875EEF0}" type="slidenum">
              <a:rPr lang="en-US" altLang="en-US" sz="1200">
                <a:solidFill>
                  <a:srgbClr val="000000"/>
                </a:solidFill>
              </a:rPr>
              <a:pPr algn="r" eaLnBrk="1" hangingPunct="1">
                <a:buClrTx/>
                <a:buFontTx/>
                <a:buNone/>
              </a:pPr>
              <a:t>38</a:t>
            </a:fld>
            <a:endParaRPr lang="en-US" altLang="en-US" sz="1200">
              <a:solidFill>
                <a:srgbClr val="000000"/>
              </a:solidFill>
            </a:endParaRPr>
          </a:p>
        </p:txBody>
      </p:sp>
      <p:sp>
        <p:nvSpPr>
          <p:cNvPr id="58372" name="Rectangle 2">
            <a:extLst>
              <a:ext uri="{FF2B5EF4-FFF2-40B4-BE49-F238E27FC236}">
                <a16:creationId xmlns:a16="http://schemas.microsoft.com/office/drawing/2014/main" id="{4D050A2A-34B4-174A-2C21-609858B5C067}"/>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3" name="Rectangle 3">
            <a:extLst>
              <a:ext uri="{FF2B5EF4-FFF2-40B4-BE49-F238E27FC236}">
                <a16:creationId xmlns:a16="http://schemas.microsoft.com/office/drawing/2014/main" id="{DA8D0E95-37A9-BB0B-37E3-068D5FBF0905}"/>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601B7196-CEF4-518A-AB46-7BB5EC9C22D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425AB413-B16D-49A7-A365-2B39DAB077FB}" type="slidenum">
              <a:rPr lang="en-US" altLang="en-US">
                <a:solidFill>
                  <a:srgbClr val="000000"/>
                </a:solidFill>
                <a:latin typeface="Times New Roman" panose="02020603050405020304" pitchFamily="18" charset="0"/>
              </a:rPr>
              <a:pPr>
                <a:buSzPct val="45000"/>
                <a:buFont typeface="StarSymbol" charset="0"/>
                <a:buNone/>
              </a:pPr>
              <a:t>39</a:t>
            </a:fld>
            <a:endParaRPr lang="en-US" altLang="en-US">
              <a:solidFill>
                <a:srgbClr val="000000"/>
              </a:solidFill>
              <a:latin typeface="Times New Roman" panose="02020603050405020304" pitchFamily="18" charset="0"/>
            </a:endParaRPr>
          </a:p>
        </p:txBody>
      </p:sp>
      <p:sp>
        <p:nvSpPr>
          <p:cNvPr id="60419" name="Rectangle 1">
            <a:extLst>
              <a:ext uri="{FF2B5EF4-FFF2-40B4-BE49-F238E27FC236}">
                <a16:creationId xmlns:a16="http://schemas.microsoft.com/office/drawing/2014/main" id="{6B0C888F-5970-BF48-6BEE-5B360F080005}"/>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0" name="Rectangle 2">
            <a:extLst>
              <a:ext uri="{FF2B5EF4-FFF2-40B4-BE49-F238E27FC236}">
                <a16:creationId xmlns:a16="http://schemas.microsoft.com/office/drawing/2014/main" id="{F0F8550A-9D55-7C0E-409E-F13E450ED903}"/>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CB8D2FA4-AEDD-8E13-5859-D930065A1BA2}"/>
              </a:ext>
            </a:extLst>
          </p:cNvPr>
          <p:cNvSpPr>
            <a:spLocks noGrp="1" noChangeArrowheads="1"/>
          </p:cNvSpPr>
          <p:nvPr>
            <p:ph type="sldNum"/>
          </p:nvPr>
        </p:nvSpPr>
        <p:spPr>
          <a:ln/>
        </p:spPr>
        <p:txBody>
          <a:bodyPr/>
          <a:lstStyle/>
          <a:p>
            <a:fld id="{EA945660-D7E3-4466-BAAB-D9F6ED26ABD5}" type="slidenum">
              <a:rPr lang="en-US" altLang="en-US"/>
              <a:pPr/>
              <a:t>40</a:t>
            </a:fld>
            <a:endParaRPr lang="en-US" altLang="en-US"/>
          </a:p>
        </p:txBody>
      </p:sp>
      <p:sp>
        <p:nvSpPr>
          <p:cNvPr id="67585" name="Text Box 1">
            <a:extLst>
              <a:ext uri="{FF2B5EF4-FFF2-40B4-BE49-F238E27FC236}">
                <a16:creationId xmlns:a16="http://schemas.microsoft.com/office/drawing/2014/main" id="{93573275-1DDF-3B5D-B705-00D12B5CF14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3F67777E-4099-4B52-AE9C-25754BE8C4DD}" type="slidenum">
              <a:rPr lang="en-US" altLang="en-US" sz="1200"/>
              <a:pPr algn="r">
                <a:buClrTx/>
                <a:buFontTx/>
                <a:buNone/>
              </a:pPr>
              <a:t>40</a:t>
            </a:fld>
            <a:endParaRPr lang="en-US" altLang="en-US" sz="1200"/>
          </a:p>
        </p:txBody>
      </p:sp>
      <p:sp>
        <p:nvSpPr>
          <p:cNvPr id="67586" name="Rectangle 2">
            <a:extLst>
              <a:ext uri="{FF2B5EF4-FFF2-40B4-BE49-F238E27FC236}">
                <a16:creationId xmlns:a16="http://schemas.microsoft.com/office/drawing/2014/main" id="{BC620FCD-085D-11AE-6211-82339A25FD23}"/>
              </a:ext>
            </a:extLst>
          </p:cNvPr>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7" name="Rectangle 3">
            <a:extLst>
              <a:ext uri="{FF2B5EF4-FFF2-40B4-BE49-F238E27FC236}">
                <a16:creationId xmlns:a16="http://schemas.microsoft.com/office/drawing/2014/main" id="{69FF3A0F-7A27-AB8A-5B0E-7816ABAB0C39}"/>
              </a:ext>
            </a:extLst>
          </p:cNvPr>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148FF63-D906-88AD-AA7C-A90E6AC25D25}"/>
              </a:ext>
            </a:extLst>
          </p:cNvPr>
          <p:cNvSpPr>
            <a:spLocks noGrp="1" noChangeArrowheads="1"/>
          </p:cNvSpPr>
          <p:nvPr>
            <p:ph type="sldNum"/>
          </p:nvPr>
        </p:nvSpPr>
        <p:spPr>
          <a:ln/>
        </p:spPr>
        <p:txBody>
          <a:bodyPr/>
          <a:lstStyle/>
          <a:p>
            <a:fld id="{7331841C-38BD-4062-B245-F089B883E0A9}" type="slidenum">
              <a:rPr lang="en-US" altLang="en-US"/>
              <a:pPr/>
              <a:t>41</a:t>
            </a:fld>
            <a:endParaRPr lang="en-US" altLang="en-US"/>
          </a:p>
        </p:txBody>
      </p:sp>
      <p:sp>
        <p:nvSpPr>
          <p:cNvPr id="68609" name="Rectangle 1">
            <a:extLst>
              <a:ext uri="{FF2B5EF4-FFF2-40B4-BE49-F238E27FC236}">
                <a16:creationId xmlns:a16="http://schemas.microsoft.com/office/drawing/2014/main" id="{F3EC6F69-7BFD-3927-C410-EA3A5624D784}"/>
              </a:ext>
            </a:extLst>
          </p:cNvPr>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a:extLst>
              <a:ext uri="{FF2B5EF4-FFF2-40B4-BE49-F238E27FC236}">
                <a16:creationId xmlns:a16="http://schemas.microsoft.com/office/drawing/2014/main" id="{0080F750-E924-3DE0-E9F9-FB2AF89D397B}"/>
              </a:ext>
            </a:extLst>
          </p:cNvPr>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C292810-7271-8BE1-8508-40D040EBBBC9}"/>
              </a:ext>
            </a:extLst>
          </p:cNvPr>
          <p:cNvSpPr>
            <a:spLocks noGrp="1" noChangeArrowheads="1"/>
          </p:cNvSpPr>
          <p:nvPr>
            <p:ph type="sldNum"/>
          </p:nvPr>
        </p:nvSpPr>
        <p:spPr>
          <a:ln/>
        </p:spPr>
        <p:txBody>
          <a:bodyPr/>
          <a:lstStyle/>
          <a:p>
            <a:fld id="{8A70D792-4299-4D84-AC57-C7A4495D85D6}" type="slidenum">
              <a:rPr lang="en-US" altLang="en-US"/>
              <a:pPr/>
              <a:t>42</a:t>
            </a:fld>
            <a:endParaRPr lang="en-US" altLang="en-US"/>
          </a:p>
        </p:txBody>
      </p:sp>
      <p:sp>
        <p:nvSpPr>
          <p:cNvPr id="69633" name="Text Box 1">
            <a:extLst>
              <a:ext uri="{FF2B5EF4-FFF2-40B4-BE49-F238E27FC236}">
                <a16:creationId xmlns:a16="http://schemas.microsoft.com/office/drawing/2014/main" id="{C4A55694-A41E-A4F4-7BDD-2A5F393E65D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5D226189-5906-438F-B485-9E85EC49C1D8}" type="slidenum">
              <a:rPr lang="en-US" altLang="en-US" sz="1200"/>
              <a:pPr algn="r">
                <a:buClrTx/>
                <a:buFontTx/>
                <a:buNone/>
              </a:pPr>
              <a:t>42</a:t>
            </a:fld>
            <a:endParaRPr lang="en-US" altLang="en-US" sz="1200"/>
          </a:p>
        </p:txBody>
      </p:sp>
      <p:sp>
        <p:nvSpPr>
          <p:cNvPr id="69634" name="Rectangle 2">
            <a:extLst>
              <a:ext uri="{FF2B5EF4-FFF2-40B4-BE49-F238E27FC236}">
                <a16:creationId xmlns:a16="http://schemas.microsoft.com/office/drawing/2014/main" id="{27BE9B92-CB18-D549-1B30-7D35902C169C}"/>
              </a:ext>
            </a:extLst>
          </p:cNvPr>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5" name="Rectangle 3">
            <a:extLst>
              <a:ext uri="{FF2B5EF4-FFF2-40B4-BE49-F238E27FC236}">
                <a16:creationId xmlns:a16="http://schemas.microsoft.com/office/drawing/2014/main" id="{8085634F-C501-CE0B-4A2C-ECDF19BBF6BA}"/>
              </a:ext>
            </a:extLst>
          </p:cNvPr>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96498CD5-6FE3-6890-A028-6B03ADDCFF6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D16798FD-EA9D-498B-918C-C2D1A38137FD}" type="slidenum">
              <a:rPr lang="en-US" altLang="en-US">
                <a:solidFill>
                  <a:srgbClr val="000000"/>
                </a:solidFill>
                <a:latin typeface="Times New Roman" panose="02020603050405020304" pitchFamily="18" charset="0"/>
              </a:rPr>
              <a:pPr>
                <a:buSzPct val="45000"/>
                <a:buFont typeface="StarSymbol" charset="0"/>
                <a:buNone/>
              </a:pPr>
              <a:t>25</a:t>
            </a:fld>
            <a:endParaRPr lang="en-US" altLang="en-US">
              <a:solidFill>
                <a:srgbClr val="000000"/>
              </a:solidFill>
              <a:latin typeface="Times New Roman" panose="02020603050405020304" pitchFamily="18" charset="0"/>
            </a:endParaRPr>
          </a:p>
        </p:txBody>
      </p:sp>
      <p:sp>
        <p:nvSpPr>
          <p:cNvPr id="27651" name="Rectangle 1">
            <a:extLst>
              <a:ext uri="{FF2B5EF4-FFF2-40B4-BE49-F238E27FC236}">
                <a16:creationId xmlns:a16="http://schemas.microsoft.com/office/drawing/2014/main" id="{6E0C55AE-ABCC-F00B-EC49-1A7A4A4157DC}"/>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a:extLst>
              <a:ext uri="{FF2B5EF4-FFF2-40B4-BE49-F238E27FC236}">
                <a16:creationId xmlns:a16="http://schemas.microsoft.com/office/drawing/2014/main" id="{BCB0EE75-9611-E601-48B6-D127068CDA43}"/>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831A34EB-67C4-380F-EAC1-4F3621DA6C08}"/>
              </a:ext>
            </a:extLst>
          </p:cNvPr>
          <p:cNvSpPr>
            <a:spLocks noGrp="1" noChangeArrowheads="1"/>
          </p:cNvSpPr>
          <p:nvPr>
            <p:ph type="sldNum"/>
          </p:nvPr>
        </p:nvSpPr>
        <p:spPr>
          <a:ln/>
        </p:spPr>
        <p:txBody>
          <a:bodyPr/>
          <a:lstStyle/>
          <a:p>
            <a:fld id="{617C9673-7E16-4390-8507-142A24390035}" type="slidenum">
              <a:rPr lang="en-US" altLang="en-US"/>
              <a:pPr/>
              <a:t>43</a:t>
            </a:fld>
            <a:endParaRPr lang="en-US" altLang="en-US"/>
          </a:p>
        </p:txBody>
      </p:sp>
      <p:sp>
        <p:nvSpPr>
          <p:cNvPr id="70657" name="Rectangle 1">
            <a:extLst>
              <a:ext uri="{FF2B5EF4-FFF2-40B4-BE49-F238E27FC236}">
                <a16:creationId xmlns:a16="http://schemas.microsoft.com/office/drawing/2014/main" id="{FC4E431D-E63D-24B1-99D4-2C257F5E43B0}"/>
              </a:ext>
            </a:extLst>
          </p:cNvPr>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8" name="Rectangle 2">
            <a:extLst>
              <a:ext uri="{FF2B5EF4-FFF2-40B4-BE49-F238E27FC236}">
                <a16:creationId xmlns:a16="http://schemas.microsoft.com/office/drawing/2014/main" id="{02A769E9-FF4C-F73B-A45F-A6BD8DE4CF65}"/>
              </a:ext>
            </a:extLst>
          </p:cNvPr>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
        <p:nvSpPr>
          <p:cNvPr id="70659" name="Text Box 3">
            <a:extLst>
              <a:ext uri="{FF2B5EF4-FFF2-40B4-BE49-F238E27FC236}">
                <a16:creationId xmlns:a16="http://schemas.microsoft.com/office/drawing/2014/main" id="{71176564-E6C0-531F-436F-A643770D4F2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2CA3FFA7-6DB7-4AAB-AEBF-A2029BC0E359}" type="slidenum">
              <a:rPr lang="en-US" altLang="en-US" sz="1200"/>
              <a:pPr algn="r">
                <a:buClrTx/>
                <a:buFontTx/>
                <a:buNone/>
              </a:pPr>
              <a:t>43</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701DBD13-7D8B-3E00-52D1-2FE3812D651C}"/>
              </a:ext>
            </a:extLst>
          </p:cNvPr>
          <p:cNvSpPr>
            <a:spLocks noGrp="1" noChangeArrowheads="1"/>
          </p:cNvSpPr>
          <p:nvPr>
            <p:ph type="sldNum"/>
          </p:nvPr>
        </p:nvSpPr>
        <p:spPr>
          <a:ln/>
        </p:spPr>
        <p:txBody>
          <a:bodyPr/>
          <a:lstStyle/>
          <a:p>
            <a:fld id="{158168D1-9BBF-4C29-9A8C-98994949D33B}" type="slidenum">
              <a:rPr lang="en-US" altLang="en-US"/>
              <a:pPr/>
              <a:t>44</a:t>
            </a:fld>
            <a:endParaRPr lang="en-US" altLang="en-US"/>
          </a:p>
        </p:txBody>
      </p:sp>
      <p:sp>
        <p:nvSpPr>
          <p:cNvPr id="71681" name="Text Box 1">
            <a:extLst>
              <a:ext uri="{FF2B5EF4-FFF2-40B4-BE49-F238E27FC236}">
                <a16:creationId xmlns:a16="http://schemas.microsoft.com/office/drawing/2014/main" id="{9B7B803E-ED20-2C70-ABB9-ADC5E1E7B46A}"/>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8189539E-BECB-4ECC-93D5-DCAE01035646}" type="slidenum">
              <a:rPr lang="en-US" altLang="en-US" sz="1200"/>
              <a:pPr algn="r">
                <a:buClrTx/>
                <a:buFontTx/>
                <a:buNone/>
              </a:pPr>
              <a:t>44</a:t>
            </a:fld>
            <a:endParaRPr lang="en-US" altLang="en-US" sz="1200"/>
          </a:p>
        </p:txBody>
      </p:sp>
      <p:sp>
        <p:nvSpPr>
          <p:cNvPr id="71682" name="Rectangle 2">
            <a:extLst>
              <a:ext uri="{FF2B5EF4-FFF2-40B4-BE49-F238E27FC236}">
                <a16:creationId xmlns:a16="http://schemas.microsoft.com/office/drawing/2014/main" id="{20F2F2BF-2BD4-9C94-42B7-439A9CAE87CF}"/>
              </a:ext>
            </a:extLst>
          </p:cNvPr>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3" name="Rectangle 3">
            <a:extLst>
              <a:ext uri="{FF2B5EF4-FFF2-40B4-BE49-F238E27FC236}">
                <a16:creationId xmlns:a16="http://schemas.microsoft.com/office/drawing/2014/main" id="{1DDB1FE0-6C11-B069-8F0F-5E363C8C3755}"/>
              </a:ext>
            </a:extLst>
          </p:cNvPr>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921B2F17-2C64-061F-E708-BAD3212B684B}"/>
              </a:ext>
            </a:extLst>
          </p:cNvPr>
          <p:cNvSpPr>
            <a:spLocks noGrp="1" noChangeArrowheads="1"/>
          </p:cNvSpPr>
          <p:nvPr>
            <p:ph type="sldNum"/>
          </p:nvPr>
        </p:nvSpPr>
        <p:spPr>
          <a:ln/>
        </p:spPr>
        <p:txBody>
          <a:bodyPr/>
          <a:lstStyle/>
          <a:p>
            <a:fld id="{28A0A745-AD52-49E1-AFBA-5687F128779F}" type="slidenum">
              <a:rPr lang="en-US" altLang="en-US"/>
              <a:pPr/>
              <a:t>45</a:t>
            </a:fld>
            <a:endParaRPr lang="en-US" altLang="en-US"/>
          </a:p>
        </p:txBody>
      </p:sp>
      <p:sp>
        <p:nvSpPr>
          <p:cNvPr id="72705" name="Text Box 1">
            <a:extLst>
              <a:ext uri="{FF2B5EF4-FFF2-40B4-BE49-F238E27FC236}">
                <a16:creationId xmlns:a16="http://schemas.microsoft.com/office/drawing/2014/main" id="{077B73C6-D3E5-FB8A-3481-CD2CF1608C67}"/>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r">
              <a:buClrTx/>
              <a:buFontTx/>
              <a:buNone/>
            </a:pPr>
            <a:fld id="{89410D63-48F7-4D41-853E-B9133351B45B}" type="slidenum">
              <a:rPr lang="en-US" altLang="en-US" sz="1200"/>
              <a:pPr algn="r">
                <a:buClrTx/>
                <a:buFontTx/>
                <a:buNone/>
              </a:pPr>
              <a:t>45</a:t>
            </a:fld>
            <a:endParaRPr lang="en-US" altLang="en-US" sz="1200"/>
          </a:p>
        </p:txBody>
      </p:sp>
      <p:sp>
        <p:nvSpPr>
          <p:cNvPr id="72706" name="Rectangle 2">
            <a:extLst>
              <a:ext uri="{FF2B5EF4-FFF2-40B4-BE49-F238E27FC236}">
                <a16:creationId xmlns:a16="http://schemas.microsoft.com/office/drawing/2014/main" id="{B0C7084A-BCA9-B98B-ACF9-7B1BDC2D9B50}"/>
              </a:ext>
            </a:extLst>
          </p:cNvPr>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7" name="Rectangle 3">
            <a:extLst>
              <a:ext uri="{FF2B5EF4-FFF2-40B4-BE49-F238E27FC236}">
                <a16:creationId xmlns:a16="http://schemas.microsoft.com/office/drawing/2014/main" id="{6521ACAB-59EA-E8BA-AA24-8C572FE9440C}"/>
              </a:ext>
            </a:extLst>
          </p:cNvPr>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09BB9A1-CDC9-06E7-E5C7-17152BB031B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95DDA8B0-6B3A-481D-BB22-9E61FF725A3B}" type="slidenum">
              <a:rPr lang="en-US" altLang="en-US">
                <a:solidFill>
                  <a:srgbClr val="000000"/>
                </a:solidFill>
                <a:latin typeface="Times New Roman" panose="02020603050405020304" pitchFamily="18" charset="0"/>
              </a:rPr>
              <a:pPr>
                <a:buSzPct val="45000"/>
                <a:buFont typeface="StarSymbol" charset="0"/>
                <a:buNone/>
              </a:pPr>
              <a:t>26</a:t>
            </a:fld>
            <a:endParaRPr lang="en-US" altLang="en-US">
              <a:solidFill>
                <a:srgbClr val="000000"/>
              </a:solidFill>
              <a:latin typeface="Times New Roman" panose="02020603050405020304" pitchFamily="18" charset="0"/>
            </a:endParaRPr>
          </a:p>
        </p:txBody>
      </p:sp>
      <p:sp>
        <p:nvSpPr>
          <p:cNvPr id="29699" name="Rectangle 1">
            <a:extLst>
              <a:ext uri="{FF2B5EF4-FFF2-40B4-BE49-F238E27FC236}">
                <a16:creationId xmlns:a16="http://schemas.microsoft.com/office/drawing/2014/main" id="{AD6A9C2F-4A32-1975-4304-EF43B43EBD46}"/>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a:extLst>
              <a:ext uri="{FF2B5EF4-FFF2-40B4-BE49-F238E27FC236}">
                <a16:creationId xmlns:a16="http://schemas.microsoft.com/office/drawing/2014/main" id="{0D6ABE7A-88BA-3323-3AC3-9E1FFB74D381}"/>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CB54A661-8195-C00C-F959-E305936E6DA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822AD31D-77A1-4573-A955-FA7FF06657DE}" type="slidenum">
              <a:rPr lang="en-US" altLang="en-US">
                <a:solidFill>
                  <a:srgbClr val="000000"/>
                </a:solidFill>
                <a:latin typeface="Times New Roman" panose="02020603050405020304" pitchFamily="18" charset="0"/>
              </a:rPr>
              <a:pPr>
                <a:buSzPct val="45000"/>
                <a:buFont typeface="StarSymbol" charset="0"/>
                <a:buNone/>
              </a:pPr>
              <a:t>27</a:t>
            </a:fld>
            <a:endParaRPr lang="en-US" altLang="en-US">
              <a:solidFill>
                <a:srgbClr val="000000"/>
              </a:solidFill>
              <a:latin typeface="Times New Roman" panose="02020603050405020304" pitchFamily="18" charset="0"/>
            </a:endParaRPr>
          </a:p>
        </p:txBody>
      </p:sp>
      <p:sp>
        <p:nvSpPr>
          <p:cNvPr id="31747" name="Rectangle 1">
            <a:extLst>
              <a:ext uri="{FF2B5EF4-FFF2-40B4-BE49-F238E27FC236}">
                <a16:creationId xmlns:a16="http://schemas.microsoft.com/office/drawing/2014/main" id="{D663FC52-14C4-060A-253E-E1C3B5865E8C}"/>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a:extLst>
              <a:ext uri="{FF2B5EF4-FFF2-40B4-BE49-F238E27FC236}">
                <a16:creationId xmlns:a16="http://schemas.microsoft.com/office/drawing/2014/main" id="{8CF9727D-41B9-C2F9-D6AE-3266E9115EF0}"/>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
        <p:nvSpPr>
          <p:cNvPr id="31749" name="Text Box 3">
            <a:extLst>
              <a:ext uri="{FF2B5EF4-FFF2-40B4-BE49-F238E27FC236}">
                <a16:creationId xmlns:a16="http://schemas.microsoft.com/office/drawing/2014/main" id="{F96EC76B-2991-561C-4760-F59F5455263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BC5F97A4-4BEC-4390-AC65-A3DFB3B6B971}" type="slidenum">
              <a:rPr lang="en-US" altLang="en-US" sz="1200">
                <a:solidFill>
                  <a:srgbClr val="000000"/>
                </a:solidFill>
              </a:rPr>
              <a:pPr algn="r" eaLnBrk="1" hangingPunct="1">
                <a:buClrTx/>
                <a:buFontTx/>
                <a:buNone/>
              </a:pPr>
              <a:t>27</a:t>
            </a:fld>
            <a:endParaRPr lang="en-US" altLang="en-US" sz="120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DD021C3F-8ED6-E1F9-2175-60CD09C26D2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CEF413CF-ED00-47D6-A77D-40CCC8C23EDB}" type="slidenum">
              <a:rPr lang="en-US" altLang="en-US">
                <a:solidFill>
                  <a:srgbClr val="000000"/>
                </a:solidFill>
                <a:latin typeface="Times New Roman" panose="02020603050405020304" pitchFamily="18" charset="0"/>
              </a:rPr>
              <a:pPr>
                <a:buSzPct val="45000"/>
                <a:buFont typeface="StarSymbol" charset="0"/>
                <a:buNone/>
              </a:pPr>
              <a:t>28</a:t>
            </a:fld>
            <a:endParaRPr lang="en-US" altLang="en-US">
              <a:solidFill>
                <a:srgbClr val="000000"/>
              </a:solidFill>
              <a:latin typeface="Times New Roman" panose="02020603050405020304" pitchFamily="18" charset="0"/>
            </a:endParaRPr>
          </a:p>
        </p:txBody>
      </p:sp>
      <p:sp>
        <p:nvSpPr>
          <p:cNvPr id="33795" name="Text Box 1">
            <a:extLst>
              <a:ext uri="{FF2B5EF4-FFF2-40B4-BE49-F238E27FC236}">
                <a16:creationId xmlns:a16="http://schemas.microsoft.com/office/drawing/2014/main" id="{22A42EEF-014B-3C14-D0C7-55A4BED8823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BDEB1954-CCA0-4786-8FC5-55B025660E29}" type="slidenum">
              <a:rPr lang="en-US" altLang="en-US" sz="1200">
                <a:solidFill>
                  <a:srgbClr val="000000"/>
                </a:solidFill>
              </a:rPr>
              <a:pPr algn="r" eaLnBrk="1" hangingPunct="1">
                <a:buClrTx/>
                <a:buFontTx/>
                <a:buNone/>
              </a:pPr>
              <a:t>28</a:t>
            </a:fld>
            <a:endParaRPr lang="en-US" altLang="en-US" sz="1200">
              <a:solidFill>
                <a:srgbClr val="000000"/>
              </a:solidFill>
            </a:endParaRPr>
          </a:p>
        </p:txBody>
      </p:sp>
      <p:sp>
        <p:nvSpPr>
          <p:cNvPr id="33796" name="Rectangle 2">
            <a:extLst>
              <a:ext uri="{FF2B5EF4-FFF2-40B4-BE49-F238E27FC236}">
                <a16:creationId xmlns:a16="http://schemas.microsoft.com/office/drawing/2014/main" id="{556753CE-5347-045D-9DB4-EEEA149CE42C}"/>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7" name="Rectangle 3">
            <a:extLst>
              <a:ext uri="{FF2B5EF4-FFF2-40B4-BE49-F238E27FC236}">
                <a16:creationId xmlns:a16="http://schemas.microsoft.com/office/drawing/2014/main" id="{FBFB4584-16F1-B72C-42A2-9A95BAA3DB7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BED6551D-F346-00EB-6C3E-E46C8798B64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E4D3C77B-8233-44D4-BEB4-91E14D9B4A15}" type="slidenum">
              <a:rPr lang="en-US" altLang="en-US">
                <a:solidFill>
                  <a:srgbClr val="000000"/>
                </a:solidFill>
                <a:latin typeface="Times New Roman" panose="02020603050405020304" pitchFamily="18" charset="0"/>
              </a:rPr>
              <a:pPr>
                <a:buSzPct val="45000"/>
                <a:buFont typeface="StarSymbol" charset="0"/>
                <a:buNone/>
              </a:pPr>
              <a:t>29</a:t>
            </a:fld>
            <a:endParaRPr lang="en-US" altLang="en-US">
              <a:solidFill>
                <a:srgbClr val="000000"/>
              </a:solidFill>
              <a:latin typeface="Times New Roman" panose="02020603050405020304" pitchFamily="18" charset="0"/>
            </a:endParaRPr>
          </a:p>
        </p:txBody>
      </p:sp>
      <p:sp>
        <p:nvSpPr>
          <p:cNvPr id="35843" name="Text Box 1">
            <a:extLst>
              <a:ext uri="{FF2B5EF4-FFF2-40B4-BE49-F238E27FC236}">
                <a16:creationId xmlns:a16="http://schemas.microsoft.com/office/drawing/2014/main" id="{0CD9F124-2E4D-0581-9E4B-993CF5887DF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6E986634-E91E-4987-95B2-9BC7814B78AF}" type="slidenum">
              <a:rPr lang="en-US" altLang="en-US" sz="1200">
                <a:solidFill>
                  <a:srgbClr val="000000"/>
                </a:solidFill>
              </a:rPr>
              <a:pPr algn="r" eaLnBrk="1" hangingPunct="1">
                <a:buClrTx/>
                <a:buFontTx/>
                <a:buNone/>
              </a:pPr>
              <a:t>29</a:t>
            </a:fld>
            <a:endParaRPr lang="en-US" altLang="en-US" sz="1200">
              <a:solidFill>
                <a:srgbClr val="000000"/>
              </a:solidFill>
            </a:endParaRPr>
          </a:p>
        </p:txBody>
      </p:sp>
      <p:sp>
        <p:nvSpPr>
          <p:cNvPr id="35844" name="Rectangle 2">
            <a:extLst>
              <a:ext uri="{FF2B5EF4-FFF2-40B4-BE49-F238E27FC236}">
                <a16:creationId xmlns:a16="http://schemas.microsoft.com/office/drawing/2014/main" id="{DF298D1B-6EA0-F613-B49F-9845085E41C7}"/>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5" name="Rectangle 3">
            <a:extLst>
              <a:ext uri="{FF2B5EF4-FFF2-40B4-BE49-F238E27FC236}">
                <a16:creationId xmlns:a16="http://schemas.microsoft.com/office/drawing/2014/main" id="{7A708D14-2081-0CBB-4A4D-8F9DEFA88144}"/>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BDC72950-DD2D-A305-D0C8-2D58B9C1A8C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EB2BF3C8-8F7E-4C4B-A5FD-4CA5A11A25B9}" type="slidenum">
              <a:rPr lang="en-US" altLang="en-US">
                <a:solidFill>
                  <a:srgbClr val="000000"/>
                </a:solidFill>
                <a:latin typeface="Times New Roman" panose="02020603050405020304" pitchFamily="18" charset="0"/>
              </a:rPr>
              <a:pPr>
                <a:buSzPct val="45000"/>
                <a:buFont typeface="StarSymbol" charset="0"/>
                <a:buNone/>
              </a:pPr>
              <a:t>30</a:t>
            </a:fld>
            <a:endParaRPr lang="en-US" altLang="en-US">
              <a:solidFill>
                <a:srgbClr val="000000"/>
              </a:solidFill>
              <a:latin typeface="Times New Roman" panose="02020603050405020304" pitchFamily="18" charset="0"/>
            </a:endParaRPr>
          </a:p>
        </p:txBody>
      </p:sp>
      <p:sp>
        <p:nvSpPr>
          <p:cNvPr id="37891" name="Text Box 1">
            <a:extLst>
              <a:ext uri="{FF2B5EF4-FFF2-40B4-BE49-F238E27FC236}">
                <a16:creationId xmlns:a16="http://schemas.microsoft.com/office/drawing/2014/main" id="{DEE4168F-F8BA-D813-B439-F4147517373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DB07F32D-3793-47A1-8885-8A6A65E8C59B}" type="slidenum">
              <a:rPr lang="en-US" altLang="en-US" sz="1200">
                <a:solidFill>
                  <a:srgbClr val="000000"/>
                </a:solidFill>
              </a:rPr>
              <a:pPr algn="r" eaLnBrk="1" hangingPunct="1">
                <a:buClrTx/>
                <a:buFontTx/>
                <a:buNone/>
              </a:pPr>
              <a:t>30</a:t>
            </a:fld>
            <a:endParaRPr lang="en-US" altLang="en-US" sz="1200">
              <a:solidFill>
                <a:srgbClr val="000000"/>
              </a:solidFill>
            </a:endParaRPr>
          </a:p>
        </p:txBody>
      </p:sp>
      <p:sp>
        <p:nvSpPr>
          <p:cNvPr id="37892" name="Rectangle 2">
            <a:extLst>
              <a:ext uri="{FF2B5EF4-FFF2-40B4-BE49-F238E27FC236}">
                <a16:creationId xmlns:a16="http://schemas.microsoft.com/office/drawing/2014/main" id="{D70D935E-5842-B647-9619-0CEEFEE6972D}"/>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3" name="Text Box 3">
            <a:extLst>
              <a:ext uri="{FF2B5EF4-FFF2-40B4-BE49-F238E27FC236}">
                <a16:creationId xmlns:a16="http://schemas.microsoft.com/office/drawing/2014/main" id="{B15DE2FF-CC1A-458B-3EFD-39A810F6405B}"/>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latin typeface="Calibri" panose="020F0502020204030204" pitchFamily="34" charset="0"/>
                <a:cs typeface="DejaVu Sans" charset="0"/>
              </a:rPr>
              <a:t>Why would this be useful?  Main reason is focus.  Also enables “smart” cropping.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0E668FAB-FBD1-E827-C341-06DAEFDD01E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9EBDB203-22FC-4E97-B319-A0CBF45D17DF}" type="slidenum">
              <a:rPr lang="en-US" altLang="en-US">
                <a:solidFill>
                  <a:srgbClr val="000000"/>
                </a:solidFill>
                <a:latin typeface="Times New Roman" panose="02020603050405020304" pitchFamily="18" charset="0"/>
              </a:rPr>
              <a:pPr>
                <a:buSzPct val="45000"/>
                <a:buFont typeface="StarSymbol" charset="0"/>
                <a:buNone/>
              </a:pPr>
              <a:t>31</a:t>
            </a:fld>
            <a:endParaRPr lang="en-US" altLang="en-US">
              <a:solidFill>
                <a:srgbClr val="000000"/>
              </a:solidFill>
              <a:latin typeface="Times New Roman" panose="02020603050405020304" pitchFamily="18" charset="0"/>
            </a:endParaRPr>
          </a:p>
        </p:txBody>
      </p:sp>
      <p:sp>
        <p:nvSpPr>
          <p:cNvPr id="39939" name="Text Box 1">
            <a:extLst>
              <a:ext uri="{FF2B5EF4-FFF2-40B4-BE49-F238E27FC236}">
                <a16:creationId xmlns:a16="http://schemas.microsoft.com/office/drawing/2014/main" id="{3E464A5D-AC3C-4C88-44E8-7BB6F3C0AC6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4238FDB6-DACF-40B5-9F94-ED0BE93A0AFF}" type="slidenum">
              <a:rPr lang="en-US" altLang="en-US" sz="1200">
                <a:solidFill>
                  <a:srgbClr val="000000"/>
                </a:solidFill>
              </a:rPr>
              <a:pPr algn="r" eaLnBrk="1" hangingPunct="1">
                <a:buClrTx/>
                <a:buFontTx/>
                <a:buNone/>
              </a:pPr>
              <a:t>31</a:t>
            </a:fld>
            <a:endParaRPr lang="en-US" altLang="en-US" sz="1200">
              <a:solidFill>
                <a:srgbClr val="000000"/>
              </a:solidFill>
            </a:endParaRPr>
          </a:p>
        </p:txBody>
      </p:sp>
      <p:sp>
        <p:nvSpPr>
          <p:cNvPr id="39940" name="Rectangle 2">
            <a:extLst>
              <a:ext uri="{FF2B5EF4-FFF2-40B4-BE49-F238E27FC236}">
                <a16:creationId xmlns:a16="http://schemas.microsoft.com/office/drawing/2014/main" id="{EB71CE7B-FA01-5F0B-F5C4-D9CAE3961E98}"/>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1" name="Rectangle 3">
            <a:extLst>
              <a:ext uri="{FF2B5EF4-FFF2-40B4-BE49-F238E27FC236}">
                <a16:creationId xmlns:a16="http://schemas.microsoft.com/office/drawing/2014/main" id="{D8B397EA-3200-A339-753C-06A0269A12D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A9399BC6-A495-932E-510D-745C71A871A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311F3464-89B8-46AA-AA0C-F2BC1DC9D6F3}" type="slidenum">
              <a:rPr lang="en-US" altLang="en-US">
                <a:solidFill>
                  <a:srgbClr val="000000"/>
                </a:solidFill>
                <a:latin typeface="Times New Roman" panose="02020603050405020304" pitchFamily="18" charset="0"/>
              </a:rPr>
              <a:pPr>
                <a:buSzPct val="45000"/>
                <a:buFont typeface="StarSymbol" charset="0"/>
                <a:buNone/>
              </a:pPr>
              <a:t>32</a:t>
            </a:fld>
            <a:endParaRPr lang="en-US" altLang="en-US">
              <a:solidFill>
                <a:srgbClr val="000000"/>
              </a:solidFill>
              <a:latin typeface="Times New Roman" panose="02020603050405020304" pitchFamily="18" charset="0"/>
            </a:endParaRPr>
          </a:p>
        </p:txBody>
      </p:sp>
      <p:sp>
        <p:nvSpPr>
          <p:cNvPr id="44035" name="Text Box 1">
            <a:extLst>
              <a:ext uri="{FF2B5EF4-FFF2-40B4-BE49-F238E27FC236}">
                <a16:creationId xmlns:a16="http://schemas.microsoft.com/office/drawing/2014/main" id="{FA946CCD-2D61-CE69-25D1-178B1F4357C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E614FDA2-F18E-4A46-9444-97EE6AF8EBC6}" type="slidenum">
              <a:rPr lang="en-US" altLang="en-US" sz="1200">
                <a:solidFill>
                  <a:srgbClr val="000000"/>
                </a:solidFill>
              </a:rPr>
              <a:pPr algn="r" eaLnBrk="1" hangingPunct="1">
                <a:buClrTx/>
                <a:buFontTx/>
                <a:buNone/>
              </a:pPr>
              <a:t>32</a:t>
            </a:fld>
            <a:endParaRPr lang="en-US" altLang="en-US" sz="1200">
              <a:solidFill>
                <a:srgbClr val="000000"/>
              </a:solidFill>
            </a:endParaRPr>
          </a:p>
        </p:txBody>
      </p:sp>
      <p:sp>
        <p:nvSpPr>
          <p:cNvPr id="44036" name="Rectangle 2">
            <a:extLst>
              <a:ext uri="{FF2B5EF4-FFF2-40B4-BE49-F238E27FC236}">
                <a16:creationId xmlns:a16="http://schemas.microsoft.com/office/drawing/2014/main" id="{B615862D-CE8E-FAD1-7E0B-8432621ED983}"/>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7" name="Rectangle 3">
            <a:extLst>
              <a:ext uri="{FF2B5EF4-FFF2-40B4-BE49-F238E27FC236}">
                <a16:creationId xmlns:a16="http://schemas.microsoft.com/office/drawing/2014/main" id="{E3026403-A153-02D9-12D5-D9E59AD912DD}"/>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92AFD-A9C6-5D28-D07D-3A7C746B65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AC18E8-D378-D5A8-CEE1-2E3C2938A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108F1B-2345-D2E5-5134-44755C4A2FA1}"/>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5" name="Footer Placeholder 4">
            <a:extLst>
              <a:ext uri="{FF2B5EF4-FFF2-40B4-BE49-F238E27FC236}">
                <a16:creationId xmlns:a16="http://schemas.microsoft.com/office/drawing/2014/main" id="{113D7C44-C7A4-9F10-85AA-B7EE172BFF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73FDC8-0E5A-6AD9-AA05-FC46BC270F41}"/>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73448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41D-2F41-40BB-52B7-4A4259C696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B20C70-94B0-97C1-489C-7AF22B7AA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D77056-AE25-A8E5-F279-B6AA524A16C0}"/>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5" name="Footer Placeholder 4">
            <a:extLst>
              <a:ext uri="{FF2B5EF4-FFF2-40B4-BE49-F238E27FC236}">
                <a16:creationId xmlns:a16="http://schemas.microsoft.com/office/drawing/2014/main" id="{269EF756-6824-19EB-492F-784B4B6A64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395424-6182-5219-C041-7A4F240F6528}"/>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151683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74044B-D629-A692-20CD-1B1CECCE97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95E755-D01A-79FE-AD6F-E3A70091B2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D7FED-F10F-CA6A-4AA6-DF2C30D501D8}"/>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5" name="Footer Placeholder 4">
            <a:extLst>
              <a:ext uri="{FF2B5EF4-FFF2-40B4-BE49-F238E27FC236}">
                <a16:creationId xmlns:a16="http://schemas.microsoft.com/office/drawing/2014/main" id="{AB8BEEF6-6654-8027-CA89-85D1C5EA0E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6AC2A2-BF6C-8D6A-42FE-5A28337BFC54}"/>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75300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1D3F-D246-5313-643D-1C1F5E3C26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D10821-B021-1C21-362A-5C0ECFFDAB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F4655F-CC44-5DB1-B0B0-D8BC8A715845}"/>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5" name="Footer Placeholder 4">
            <a:extLst>
              <a:ext uri="{FF2B5EF4-FFF2-40B4-BE49-F238E27FC236}">
                <a16:creationId xmlns:a16="http://schemas.microsoft.com/office/drawing/2014/main" id="{77EB8FC9-768F-43C0-5895-27810145A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F21620-8868-1D52-3542-7C156A4AAE65}"/>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2116756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0F15-3F4D-2310-1022-309E44AFC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ACDA68-E891-2DAE-8938-37EC51BD22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A661AD-4CEC-BF0A-66BF-6EB675D3FF95}"/>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5" name="Footer Placeholder 4">
            <a:extLst>
              <a:ext uri="{FF2B5EF4-FFF2-40B4-BE49-F238E27FC236}">
                <a16:creationId xmlns:a16="http://schemas.microsoft.com/office/drawing/2014/main" id="{6BE15B0A-6977-D05A-377A-A4A4016CEA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679698-F832-0A30-807D-AE63D0D527DC}"/>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575229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814F-4A9F-258D-C4C1-4003EB52BF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A3EE7C-8C08-BF2E-FF72-66C628882F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C6DCE0-CB74-41D8-BE1E-3CB637E17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E634AB-80B2-6C63-CFB8-9C353D95A9A5}"/>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6" name="Footer Placeholder 5">
            <a:extLst>
              <a:ext uri="{FF2B5EF4-FFF2-40B4-BE49-F238E27FC236}">
                <a16:creationId xmlns:a16="http://schemas.microsoft.com/office/drawing/2014/main" id="{162EAFA8-B2CF-E4CB-8DF0-F627F640D9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3D95F0-ACAB-1A31-4F6D-F9C16ACDD36D}"/>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3351790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5C22-00C1-AB93-B4AE-EAB21EBF93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130167-6064-7C0B-7DEF-A52F946B1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DA2258-FE5B-F449-501C-DAE15E38B8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07936F4-91E1-FEAC-DCC9-FC84695087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BA4E28-30E6-890E-FF57-39B70AD5E9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B808E8-FA72-9ADA-DF74-D17E2658DBF0}"/>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8" name="Footer Placeholder 7">
            <a:extLst>
              <a:ext uri="{FF2B5EF4-FFF2-40B4-BE49-F238E27FC236}">
                <a16:creationId xmlns:a16="http://schemas.microsoft.com/office/drawing/2014/main" id="{DAE6CF98-D208-4940-F401-E1D54FB63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71C7825-5038-4C24-8769-0B5300F137C4}"/>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3777644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BC081-9735-BE65-8E43-81115F01D6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FCECD3-BA93-CCD3-4FA8-CDCFA43F2B86}"/>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4" name="Footer Placeholder 3">
            <a:extLst>
              <a:ext uri="{FF2B5EF4-FFF2-40B4-BE49-F238E27FC236}">
                <a16:creationId xmlns:a16="http://schemas.microsoft.com/office/drawing/2014/main" id="{ED7150B9-B45C-02CB-FA06-B702487B37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4049A8-B8D3-4948-E65C-C34CCAF18936}"/>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2434991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FDA670-CAB0-19B6-8CD5-53BB16311126}"/>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3" name="Footer Placeholder 2">
            <a:extLst>
              <a:ext uri="{FF2B5EF4-FFF2-40B4-BE49-F238E27FC236}">
                <a16:creationId xmlns:a16="http://schemas.microsoft.com/office/drawing/2014/main" id="{3B12CB75-5F5D-A004-7E5C-736F2C53F97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80F5998-CB5E-4D44-3F4A-0D6AD7F4BF76}"/>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2846933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FA79-8E4D-9031-1D49-526CBB809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D5BB8C-F89E-ECF8-DB17-33565A3341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CD5177-A6B1-FD64-CF09-AF039FF3D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F02BF-F10C-6581-6310-EBAA21817620}"/>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6" name="Footer Placeholder 5">
            <a:extLst>
              <a:ext uri="{FF2B5EF4-FFF2-40B4-BE49-F238E27FC236}">
                <a16:creationId xmlns:a16="http://schemas.microsoft.com/office/drawing/2014/main" id="{244169E2-C16A-E6AF-70F8-28A0EA1E08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8075C3-672D-15BD-842B-D93869218B8C}"/>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1731223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B69E-B747-DA2D-4AD2-5FC76864F6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411C71-AA91-2171-7258-86BB16D9DB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1F5B4D-3AB0-6FE2-6918-3AA603A42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E52E7-C551-9D18-E381-2E93247D06CD}"/>
              </a:ext>
            </a:extLst>
          </p:cNvPr>
          <p:cNvSpPr>
            <a:spLocks noGrp="1"/>
          </p:cNvSpPr>
          <p:nvPr>
            <p:ph type="dt" sz="half" idx="10"/>
          </p:nvPr>
        </p:nvSpPr>
        <p:spPr/>
        <p:txBody>
          <a:bodyPr/>
          <a:lstStyle/>
          <a:p>
            <a:fld id="{6F6AA76E-7B30-48C2-A55A-51D041A84546}" type="datetimeFigureOut">
              <a:rPr lang="en-IN" smtClean="0"/>
              <a:t>28-07-2023</a:t>
            </a:fld>
            <a:endParaRPr lang="en-IN"/>
          </a:p>
        </p:txBody>
      </p:sp>
      <p:sp>
        <p:nvSpPr>
          <p:cNvPr id="6" name="Footer Placeholder 5">
            <a:extLst>
              <a:ext uri="{FF2B5EF4-FFF2-40B4-BE49-F238E27FC236}">
                <a16:creationId xmlns:a16="http://schemas.microsoft.com/office/drawing/2014/main" id="{D5A77213-6D25-9D8B-B898-FACDFCE70C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41AF02-DF81-E28E-C899-DB1EBCE14A0D}"/>
              </a:ext>
            </a:extLst>
          </p:cNvPr>
          <p:cNvSpPr>
            <a:spLocks noGrp="1"/>
          </p:cNvSpPr>
          <p:nvPr>
            <p:ph type="sldNum" sz="quarter" idx="12"/>
          </p:nvPr>
        </p:nvSpPr>
        <p:spPr/>
        <p:txBody>
          <a:bodyPr/>
          <a:lstStyle/>
          <a:p>
            <a:fld id="{4B91CB59-F6DD-4121-BFAC-D58D551BA05B}" type="slidenum">
              <a:rPr lang="en-IN" smtClean="0"/>
              <a:t>‹#›</a:t>
            </a:fld>
            <a:endParaRPr lang="en-IN"/>
          </a:p>
        </p:txBody>
      </p:sp>
    </p:spTree>
    <p:extLst>
      <p:ext uri="{BB962C8B-B14F-4D97-AF65-F5344CB8AC3E}">
        <p14:creationId xmlns:p14="http://schemas.microsoft.com/office/powerpoint/2010/main" val="174318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C5230E-D730-64C1-15EE-9166B8D9CD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1B0D05-90B6-E9C9-4203-7E0E1023BE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4FFEAB-5811-9B4B-3B44-A90E1DF70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AA76E-7B30-48C2-A55A-51D041A84546}" type="datetimeFigureOut">
              <a:rPr lang="en-IN" smtClean="0"/>
              <a:t>28-07-2023</a:t>
            </a:fld>
            <a:endParaRPr lang="en-IN"/>
          </a:p>
        </p:txBody>
      </p:sp>
      <p:sp>
        <p:nvSpPr>
          <p:cNvPr id="5" name="Footer Placeholder 4">
            <a:extLst>
              <a:ext uri="{FF2B5EF4-FFF2-40B4-BE49-F238E27FC236}">
                <a16:creationId xmlns:a16="http://schemas.microsoft.com/office/drawing/2014/main" id="{0CF62A67-6CD4-9DBB-E32F-34C70C4048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A7321DE-7114-74C7-73BE-A0A76EFF3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1CB59-F6DD-4121-BFAC-D58D551BA05B}" type="slidenum">
              <a:rPr lang="en-IN" smtClean="0"/>
              <a:t>‹#›</a:t>
            </a:fld>
            <a:endParaRPr lang="en-IN"/>
          </a:p>
        </p:txBody>
      </p:sp>
    </p:spTree>
    <p:extLst>
      <p:ext uri="{BB962C8B-B14F-4D97-AF65-F5344CB8AC3E}">
        <p14:creationId xmlns:p14="http://schemas.microsoft.com/office/powerpoint/2010/main" val="2335704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en.wikipedia.org/wiki/Automatic_number_plate_recognition" TargetMode="External"/><Relationship Id="rId5" Type="http://schemas.openxmlformats.org/officeDocument/2006/relationships/image" Target="../media/image50.png"/><Relationship Id="rId4" Type="http://schemas.openxmlformats.org/officeDocument/2006/relationships/hyperlink" Target="http://www.research.att.com/~yan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www.sonystyle.com/webapp/wcs/stores/servlet/ProductDisplay?catalogId=10551&amp;storeId=10151&amp;productId=8198552921665200469&amp;langId=-1" TargetMode="External"/><Relationship Id="rId4" Type="http://schemas.openxmlformats.org/officeDocument/2006/relationships/image" Target="../media/image53.wmf"/></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evolution.com/products/lanehaw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hyperlink" Target="http://en.wikipedia.org/wiki/Afghan_Girl_(photo)"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www.cl.cam.ac.uk/~jgd1000/afghan.html" TargetMode="External"/><Relationship Id="rId5" Type="http://schemas.openxmlformats.org/officeDocument/2006/relationships/image" Target="../media/image57.jpeg"/><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www.sensiblevision.com/" TargetMode="Externa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www.sportvision.com/video.html" TargetMode="External"/><Relationship Id="rId5" Type="http://schemas.openxmlformats.org/officeDocument/2006/relationships/hyperlink" Target="http://www.howstuffworks.com/" TargetMode="External"/><Relationship Id="rId4" Type="http://schemas.openxmlformats.org/officeDocument/2006/relationships/hyperlink" Target="http://www.howstuffworks.com/first-down-line.htm"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mobileye.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www.nytimes.com/2010/10/10/science/10google.html?ref=artificialintelligenc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www.digimask.com/" TargetMode="External"/><Relationship Id="rId3" Type="http://schemas.openxmlformats.org/officeDocument/2006/relationships/image" Target="../media/image69.png"/><Relationship Id="rId7" Type="http://schemas.openxmlformats.org/officeDocument/2006/relationships/hyperlink" Target="http://www.gearlog.com/2007/12/incredible_wiimote_hack_create.php"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www.cs.cmu.edu/~johnny/projects/wii/" TargetMode="External"/><Relationship Id="rId5" Type="http://schemas.openxmlformats.org/officeDocument/2006/relationships/image" Target="../media/image71.jpeg"/><Relationship Id="rId10" Type="http://schemas.openxmlformats.org/officeDocument/2006/relationships/hyperlink" Target="http://www.monzy.org/audience/" TargetMode="External"/><Relationship Id="rId4" Type="http://schemas.openxmlformats.org/officeDocument/2006/relationships/image" Target="../media/image70.jpeg"/><Relationship Id="rId9" Type="http://schemas.openxmlformats.org/officeDocument/2006/relationships/hyperlink" Target="http://www.news.com/Game-turns-moviegoers-into-human-joysticks/2100-1026_3-6184662.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youtube.com/watch?feature=iv&amp;v=fQ59dXOo63o"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jpe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csfieldguide.org.nz/en/interactives/rgb-mixe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5">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Arc 47">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F14CF7-E50D-2E02-D42C-008E8EED43D5}"/>
              </a:ext>
            </a:extLst>
          </p:cNvPr>
          <p:cNvSpPr>
            <a:spLocks noGrp="1"/>
          </p:cNvSpPr>
          <p:nvPr>
            <p:ph type="ctrTitle"/>
          </p:nvPr>
        </p:nvSpPr>
        <p:spPr>
          <a:xfrm>
            <a:off x="874815" y="2322864"/>
            <a:ext cx="5491090" cy="2387600"/>
          </a:xfrm>
        </p:spPr>
        <p:txBody>
          <a:bodyPr anchor="b">
            <a:normAutofit/>
          </a:bodyPr>
          <a:lstStyle/>
          <a:p>
            <a:pPr algn="l"/>
            <a:r>
              <a:rPr lang="en-IN" b="1"/>
              <a:t>Deep learning for Computer Vision</a:t>
            </a:r>
          </a:p>
        </p:txBody>
      </p:sp>
      <p:sp>
        <p:nvSpPr>
          <p:cNvPr id="3" name="Subtitle 2">
            <a:extLst>
              <a:ext uri="{FF2B5EF4-FFF2-40B4-BE49-F238E27FC236}">
                <a16:creationId xmlns:a16="http://schemas.microsoft.com/office/drawing/2014/main" id="{1266B297-2368-D8B1-77B7-959C2C906160}"/>
              </a:ext>
            </a:extLst>
          </p:cNvPr>
          <p:cNvSpPr>
            <a:spLocks noGrp="1"/>
          </p:cNvSpPr>
          <p:nvPr>
            <p:ph type="subTitle" idx="1"/>
          </p:nvPr>
        </p:nvSpPr>
        <p:spPr>
          <a:xfrm>
            <a:off x="870148" y="4802538"/>
            <a:ext cx="5491090" cy="1411993"/>
          </a:xfrm>
        </p:spPr>
        <p:txBody>
          <a:bodyPr anchor="t">
            <a:normAutofit/>
          </a:bodyPr>
          <a:lstStyle/>
          <a:p>
            <a:pPr algn="l"/>
            <a:r>
              <a:rPr lang="en-IN" i="1"/>
              <a:t>Sandeep M A</a:t>
            </a:r>
          </a:p>
        </p:txBody>
      </p:sp>
      <p:pic>
        <p:nvPicPr>
          <p:cNvPr id="7" name="Graphic 6" descr="Head with Gears">
            <a:extLst>
              <a:ext uri="{FF2B5EF4-FFF2-40B4-BE49-F238E27FC236}">
                <a16:creationId xmlns:a16="http://schemas.microsoft.com/office/drawing/2014/main" id="{9097FD23-7236-F40C-DCF7-08A8269320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7733" y="654567"/>
            <a:ext cx="5169282" cy="5169282"/>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4" name="Rectangle 49">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80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973F1D8-9389-1FAE-93E3-13B76BE5F79D}"/>
              </a:ext>
            </a:extLst>
          </p:cNvPr>
          <p:cNvPicPr>
            <a:picLocks noChangeAspect="1"/>
          </p:cNvPicPr>
          <p:nvPr/>
        </p:nvPicPr>
        <p:blipFill>
          <a:blip r:embed="rId2"/>
          <a:stretch>
            <a:fillRect/>
          </a:stretch>
        </p:blipFill>
        <p:spPr>
          <a:xfrm>
            <a:off x="5624377" y="2416121"/>
            <a:ext cx="6189357" cy="278521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CD55CF-3DF6-F751-2B28-C695879B0591}"/>
              </a:ext>
            </a:extLst>
          </p:cNvPr>
          <p:cNvSpPr>
            <a:spLocks noGrp="1"/>
          </p:cNvSpPr>
          <p:nvPr>
            <p:ph type="title"/>
          </p:nvPr>
        </p:nvSpPr>
        <p:spPr>
          <a:xfrm>
            <a:off x="838201" y="479493"/>
            <a:ext cx="5257800" cy="1325563"/>
          </a:xfrm>
        </p:spPr>
        <p:txBody>
          <a:bodyPr>
            <a:normAutofit/>
          </a:bodyPr>
          <a:lstStyle/>
          <a:p>
            <a:r>
              <a:rPr lang="en-IN" dirty="0"/>
              <a:t>Example: Binary image</a:t>
            </a:r>
          </a:p>
        </p:txBody>
      </p:sp>
      <p:sp>
        <p:nvSpPr>
          <p:cNvPr id="3" name="Content Placeholder 2">
            <a:extLst>
              <a:ext uri="{FF2B5EF4-FFF2-40B4-BE49-F238E27FC236}">
                <a16:creationId xmlns:a16="http://schemas.microsoft.com/office/drawing/2014/main" id="{3F561146-1781-0B8D-430E-A47735D354EB}"/>
              </a:ext>
            </a:extLst>
          </p:cNvPr>
          <p:cNvSpPr>
            <a:spLocks noGrp="1"/>
          </p:cNvSpPr>
          <p:nvPr>
            <p:ph idx="1"/>
          </p:nvPr>
        </p:nvSpPr>
        <p:spPr>
          <a:xfrm>
            <a:off x="838201" y="1984443"/>
            <a:ext cx="5257800" cy="4192520"/>
          </a:xfrm>
        </p:spPr>
        <p:txBody>
          <a:bodyPr>
            <a:normAutofit/>
          </a:bodyPr>
          <a:lstStyle/>
          <a:p>
            <a:pPr marL="285750" indent="-285750">
              <a:buFont typeface="Arial" panose="020B0604020202020204" pitchFamily="34" charset="0"/>
              <a:buChar char="•"/>
            </a:pPr>
            <a:r>
              <a:rPr lang="en-IN"/>
              <a:t>Only two intensity values – either 0 (black) or 1 (white).</a:t>
            </a:r>
          </a:p>
        </p:txBody>
      </p:sp>
    </p:spTree>
    <p:extLst>
      <p:ext uri="{BB962C8B-B14F-4D97-AF65-F5344CB8AC3E}">
        <p14:creationId xmlns:p14="http://schemas.microsoft.com/office/powerpoint/2010/main" val="4106944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F3588BD-B355-9213-2948-2B3920301F51}"/>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kern="1200">
                <a:solidFill>
                  <a:schemeClr val="tx1"/>
                </a:solidFill>
                <a:latin typeface="+mj-lt"/>
                <a:ea typeface="+mj-ea"/>
                <a:cs typeface="+mj-cs"/>
              </a:rPr>
              <a:t>Example : Grayscale image</a:t>
            </a:r>
          </a:p>
        </p:txBody>
      </p:sp>
      <p:sp>
        <p:nvSpPr>
          <p:cNvPr id="6" name="TextBox 5">
            <a:extLst>
              <a:ext uri="{FF2B5EF4-FFF2-40B4-BE49-F238E27FC236}">
                <a16:creationId xmlns:a16="http://schemas.microsoft.com/office/drawing/2014/main" id="{1114FBD6-324D-9330-FD49-E2B9B27C74AE}"/>
              </a:ext>
            </a:extLst>
          </p:cNvPr>
          <p:cNvSpPr txBox="1"/>
          <p:nvPr/>
        </p:nvSpPr>
        <p:spPr>
          <a:xfrm>
            <a:off x="838200" y="1825625"/>
            <a:ext cx="5393361" cy="435133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t>One channel, 0 – Black, 255 – White.</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82EC8261-E256-B3BA-5CA1-21F5ACF37E15}"/>
              </a:ext>
            </a:extLst>
          </p:cNvPr>
          <p:cNvPicPr>
            <a:picLocks noGrp="1" noChangeAspect="1"/>
          </p:cNvPicPr>
          <p:nvPr>
            <p:ph idx="1"/>
          </p:nvPr>
        </p:nvPicPr>
        <p:blipFill rotWithShape="1">
          <a:blip r:embed="rId2"/>
          <a:srcRect t="2533"/>
          <a:stretch/>
        </p:blipFill>
        <p:spPr>
          <a:xfrm>
            <a:off x="5350560" y="1581774"/>
            <a:ext cx="6422339" cy="3646253"/>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2041318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F2AEE33-838B-35A3-E73D-D1A2BD637936}"/>
              </a:ext>
            </a:extLst>
          </p:cNvPr>
          <p:cNvPicPr>
            <a:picLocks noChangeAspect="1"/>
          </p:cNvPicPr>
          <p:nvPr/>
        </p:nvPicPr>
        <p:blipFill rotWithShape="1">
          <a:blip r:embed="rId2"/>
          <a:srcRect b="3116"/>
          <a:stretch/>
        </p:blipFill>
        <p:spPr>
          <a:xfrm>
            <a:off x="5799164" y="1620413"/>
            <a:ext cx="5795908" cy="37762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BB9095-6EA5-BE62-D8FD-18C6EC852364}"/>
              </a:ext>
            </a:extLst>
          </p:cNvPr>
          <p:cNvSpPr>
            <a:spLocks noGrp="1"/>
          </p:cNvSpPr>
          <p:nvPr>
            <p:ph type="title"/>
          </p:nvPr>
        </p:nvSpPr>
        <p:spPr>
          <a:xfrm>
            <a:off x="838201" y="479493"/>
            <a:ext cx="5257800" cy="1325563"/>
          </a:xfrm>
        </p:spPr>
        <p:txBody>
          <a:bodyPr>
            <a:normAutofit/>
          </a:bodyPr>
          <a:lstStyle/>
          <a:p>
            <a:r>
              <a:rPr lang="en-IN" dirty="0"/>
              <a:t>Example : Coloured images</a:t>
            </a:r>
          </a:p>
        </p:txBody>
      </p:sp>
      <p:sp>
        <p:nvSpPr>
          <p:cNvPr id="3" name="Content Placeholder 2">
            <a:extLst>
              <a:ext uri="{FF2B5EF4-FFF2-40B4-BE49-F238E27FC236}">
                <a16:creationId xmlns:a16="http://schemas.microsoft.com/office/drawing/2014/main" id="{FB40BAA5-C76F-39F1-C590-F936E74D6A82}"/>
              </a:ext>
            </a:extLst>
          </p:cNvPr>
          <p:cNvSpPr>
            <a:spLocks noGrp="1"/>
          </p:cNvSpPr>
          <p:nvPr>
            <p:ph idx="1"/>
          </p:nvPr>
        </p:nvSpPr>
        <p:spPr>
          <a:xfrm>
            <a:off x="838201" y="1984443"/>
            <a:ext cx="5257800" cy="4192520"/>
          </a:xfrm>
        </p:spPr>
        <p:txBody>
          <a:bodyPr>
            <a:normAutofit/>
          </a:bodyPr>
          <a:lstStyle/>
          <a:p>
            <a:endParaRPr lang="en-IN" dirty="0"/>
          </a:p>
        </p:txBody>
      </p:sp>
    </p:spTree>
    <p:extLst>
      <p:ext uri="{BB962C8B-B14F-4D97-AF65-F5344CB8AC3E}">
        <p14:creationId xmlns:p14="http://schemas.microsoft.com/office/powerpoint/2010/main" val="1318107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595AB9-5530-34C8-7D60-96C9BB2BD107}"/>
              </a:ext>
            </a:extLst>
          </p:cNvPr>
          <p:cNvSpPr>
            <a:spLocks noGrp="1"/>
          </p:cNvSpPr>
          <p:nvPr>
            <p:ph type="title"/>
          </p:nvPr>
        </p:nvSpPr>
        <p:spPr>
          <a:xfrm>
            <a:off x="838200" y="365125"/>
            <a:ext cx="10515600" cy="1325563"/>
          </a:xfrm>
        </p:spPr>
        <p:txBody>
          <a:bodyPr>
            <a:normAutofit/>
          </a:bodyPr>
          <a:lstStyle/>
          <a:p>
            <a:r>
              <a:rPr lang="en-IN" dirty="0"/>
              <a:t>Example: Grayscale Vs Colour image</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 name="Content Placeholder 4">
            <a:extLst>
              <a:ext uri="{FF2B5EF4-FFF2-40B4-BE49-F238E27FC236}">
                <a16:creationId xmlns:a16="http://schemas.microsoft.com/office/drawing/2014/main" id="{9317F05B-9D5D-8F13-3123-D8A838118F51}"/>
              </a:ext>
            </a:extLst>
          </p:cNvPr>
          <p:cNvPicPr>
            <a:picLocks noGrp="1" noChangeAspect="1"/>
          </p:cNvPicPr>
          <p:nvPr>
            <p:ph idx="1"/>
          </p:nvPr>
        </p:nvPicPr>
        <p:blipFill>
          <a:blip r:embed="rId2"/>
          <a:stretch>
            <a:fillRect/>
          </a:stretch>
        </p:blipFill>
        <p:spPr>
          <a:xfrm>
            <a:off x="1623601" y="1593578"/>
            <a:ext cx="7824788" cy="4038247"/>
          </a:xfrm>
        </p:spPr>
      </p:pic>
    </p:spTree>
    <p:extLst>
      <p:ext uri="{BB962C8B-B14F-4D97-AF65-F5344CB8AC3E}">
        <p14:creationId xmlns:p14="http://schemas.microsoft.com/office/powerpoint/2010/main" val="3869217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063A7-1145-3FC0-B9A4-537D89830747}"/>
              </a:ext>
            </a:extLst>
          </p:cNvPr>
          <p:cNvSpPr>
            <a:spLocks noGrp="1"/>
          </p:cNvSpPr>
          <p:nvPr>
            <p:ph type="title"/>
          </p:nvPr>
        </p:nvSpPr>
        <p:spPr>
          <a:xfrm>
            <a:off x="1429271" y="1127627"/>
            <a:ext cx="3240506" cy="3240469"/>
          </a:xfrm>
        </p:spPr>
        <p:txBody>
          <a:bodyPr>
            <a:normAutofit fontScale="90000"/>
          </a:bodyPr>
          <a:lstStyle/>
          <a:p>
            <a:pPr marL="0" indent="0"/>
            <a:br>
              <a:rPr lang="en-IN" dirty="0">
                <a:solidFill>
                  <a:schemeClr val="bg1">
                    <a:lumMod val="95000"/>
                  </a:schemeClr>
                </a:solidFill>
              </a:rPr>
            </a:br>
            <a:br>
              <a:rPr lang="en-IN" dirty="0">
                <a:solidFill>
                  <a:schemeClr val="bg1">
                    <a:lumMod val="95000"/>
                  </a:schemeClr>
                </a:solidFill>
              </a:rPr>
            </a:br>
            <a:r>
              <a:rPr lang="en-IN" dirty="0">
                <a:solidFill>
                  <a:schemeClr val="bg1">
                    <a:lumMod val="95000"/>
                  </a:schemeClr>
                </a:solidFill>
              </a:rPr>
              <a:t> </a:t>
            </a:r>
            <a:r>
              <a:rPr lang="en-IN" i="1" dirty="0">
                <a:solidFill>
                  <a:schemeClr val="bg1">
                    <a:lumMod val="95000"/>
                  </a:schemeClr>
                </a:solidFill>
              </a:rPr>
              <a:t>Let’s get dirty with OpenCV!</a:t>
            </a:r>
            <a:br>
              <a:rPr lang="en-IN" i="1" dirty="0">
                <a:solidFill>
                  <a:schemeClr val="bg1">
                    <a:lumMod val="95000"/>
                  </a:schemeClr>
                </a:solidFill>
              </a:rPr>
            </a:br>
            <a:endParaRPr lang="en-IN" dirty="0">
              <a:solidFill>
                <a:schemeClr val="bg1">
                  <a:lumMod val="95000"/>
                </a:schemeClr>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A7EE048E-C557-79FA-B2E6-C420BFCFD255}"/>
              </a:ext>
            </a:extLst>
          </p:cNvPr>
          <p:cNvSpPr txBox="1"/>
          <p:nvPr/>
        </p:nvSpPr>
        <p:spPr>
          <a:xfrm>
            <a:off x="6096000" y="4106486"/>
            <a:ext cx="5774092" cy="523220"/>
          </a:xfrm>
          <a:prstGeom prst="rect">
            <a:avLst/>
          </a:prstGeom>
          <a:noFill/>
        </p:spPr>
        <p:txBody>
          <a:bodyPr wrap="square" rtlCol="0">
            <a:spAutoFit/>
          </a:bodyPr>
          <a:lstStyle/>
          <a:p>
            <a:r>
              <a:rPr lang="en-US" sz="2800" i="1" dirty="0">
                <a:solidFill>
                  <a:schemeClr val="accent5">
                    <a:lumMod val="75000"/>
                  </a:schemeClr>
                </a:solidFill>
              </a:rPr>
              <a:t>Basics of image data preparation.</a:t>
            </a:r>
            <a:endParaRPr lang="en-IN" sz="2800" i="1" dirty="0">
              <a:solidFill>
                <a:schemeClr val="accent5">
                  <a:lumMod val="75000"/>
                </a:schemeClr>
              </a:solidFill>
            </a:endParaRPr>
          </a:p>
        </p:txBody>
      </p:sp>
    </p:spTree>
    <p:extLst>
      <p:ext uri="{BB962C8B-B14F-4D97-AF65-F5344CB8AC3E}">
        <p14:creationId xmlns:p14="http://schemas.microsoft.com/office/powerpoint/2010/main" val="1216410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A23F7-1EE6-8371-21B8-4D3C1ADB8367}"/>
              </a:ext>
            </a:extLst>
          </p:cNvPr>
          <p:cNvSpPr>
            <a:spLocks noGrp="1"/>
          </p:cNvSpPr>
          <p:nvPr>
            <p:ph type="title"/>
          </p:nvPr>
        </p:nvSpPr>
        <p:spPr>
          <a:xfrm>
            <a:off x="479394" y="1070800"/>
            <a:ext cx="3939688" cy="5583126"/>
          </a:xfrm>
        </p:spPr>
        <p:txBody>
          <a:bodyPr>
            <a:normAutofit/>
          </a:bodyPr>
          <a:lstStyle/>
          <a:p>
            <a:pPr algn="r"/>
            <a:r>
              <a:rPr lang="en-IN" sz="4800"/>
              <a:t>Major points to discuss</a:t>
            </a:r>
            <a:endParaRPr lang="en-IN" sz="4800" dirty="0"/>
          </a:p>
        </p:txBody>
      </p:sp>
      <p:graphicFrame>
        <p:nvGraphicFramePr>
          <p:cNvPr id="14" name="Content Placeholder 2">
            <a:extLst>
              <a:ext uri="{FF2B5EF4-FFF2-40B4-BE49-F238E27FC236}">
                <a16:creationId xmlns:a16="http://schemas.microsoft.com/office/drawing/2014/main" id="{F56E4762-A059-11EF-C897-F34897FF1AB1}"/>
              </a:ext>
            </a:extLst>
          </p:cNvPr>
          <p:cNvGraphicFramePr>
            <a:graphicFrameLocks noGrp="1"/>
          </p:cNvGraphicFramePr>
          <p:nvPr>
            <p:ph idx="1"/>
            <p:extLst>
              <p:ext uri="{D42A27DB-BD31-4B8C-83A1-F6EECF244321}">
                <p14:modId xmlns:p14="http://schemas.microsoft.com/office/powerpoint/2010/main" val="28702694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4D3853FF-B4EF-5635-3C3E-A6248099FA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00245" y="1070800"/>
            <a:ext cx="1452113" cy="1787914"/>
          </a:xfrm>
          <a:prstGeom prst="rect">
            <a:avLst/>
          </a:prstGeom>
        </p:spPr>
      </p:pic>
    </p:spTree>
    <p:extLst>
      <p:ext uri="{BB962C8B-B14F-4D97-AF65-F5344CB8AC3E}">
        <p14:creationId xmlns:p14="http://schemas.microsoft.com/office/powerpoint/2010/main" val="3142403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0996F-7DC0-2C97-264C-124DC08E6D15}"/>
              </a:ext>
            </a:extLst>
          </p:cNvPr>
          <p:cNvSpPr>
            <a:spLocks noGrp="1"/>
          </p:cNvSpPr>
          <p:nvPr>
            <p:ph type="title"/>
          </p:nvPr>
        </p:nvSpPr>
        <p:spPr>
          <a:xfrm>
            <a:off x="640080" y="325369"/>
            <a:ext cx="4368602" cy="1956841"/>
          </a:xfrm>
        </p:spPr>
        <p:txBody>
          <a:bodyPr anchor="b">
            <a:normAutofit/>
          </a:bodyPr>
          <a:lstStyle/>
          <a:p>
            <a:r>
              <a:rPr lang="en-IN" sz="5000" b="1" i="0">
                <a:effectLst/>
                <a:latin typeface="Söhne"/>
              </a:rPr>
              <a:t>Image Transformation</a:t>
            </a:r>
            <a:endParaRPr lang="en-IN" sz="50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7F2461-64BA-E819-7FC5-C0002289A326}"/>
              </a:ext>
            </a:extLst>
          </p:cNvPr>
          <p:cNvSpPr>
            <a:spLocks noGrp="1"/>
          </p:cNvSpPr>
          <p:nvPr>
            <p:ph idx="1"/>
          </p:nvPr>
        </p:nvSpPr>
        <p:spPr>
          <a:xfrm>
            <a:off x="640080" y="2872899"/>
            <a:ext cx="4243589" cy="3320668"/>
          </a:xfrm>
        </p:spPr>
        <p:txBody>
          <a:bodyPr>
            <a:normAutofit/>
          </a:bodyPr>
          <a:lstStyle/>
          <a:p>
            <a:pPr>
              <a:buFont typeface="+mj-lt"/>
              <a:buAutoNum type="arabicPeriod"/>
            </a:pPr>
            <a:r>
              <a:rPr lang="en-US" sz="1200" b="0" i="0">
                <a:effectLst/>
                <a:latin typeface="Söhne"/>
              </a:rPr>
              <a:t>Rotation: OpenCV allows you to rotate images by specifying the rotation angle and a pivot point, enabling easy reorientation for different perspectives.</a:t>
            </a:r>
          </a:p>
          <a:p>
            <a:pPr>
              <a:buFont typeface="+mj-lt"/>
              <a:buAutoNum type="arabicPeriod"/>
            </a:pPr>
            <a:r>
              <a:rPr lang="en-US" sz="1200" b="0" i="0">
                <a:effectLst/>
                <a:latin typeface="Söhne"/>
              </a:rPr>
              <a:t>Scaling: Image scaling can be performed using OpenCV's interpolation methods, which resize the image while preserving its aspect ratio.</a:t>
            </a:r>
          </a:p>
          <a:p>
            <a:pPr>
              <a:buFont typeface="+mj-lt"/>
              <a:buAutoNum type="arabicPeriod"/>
            </a:pPr>
            <a:r>
              <a:rPr lang="en-US" sz="1200" b="0" i="0">
                <a:effectLst/>
                <a:latin typeface="Söhne"/>
              </a:rPr>
              <a:t>Translation: You can shift an image's position horizontally or vertically using the warpAffine function in OpenCV.</a:t>
            </a:r>
          </a:p>
          <a:p>
            <a:pPr>
              <a:buFont typeface="+mj-lt"/>
              <a:buAutoNum type="arabicPeriod"/>
            </a:pPr>
            <a:r>
              <a:rPr lang="en-US" sz="1200" b="0" i="0">
                <a:effectLst/>
                <a:latin typeface="Söhne"/>
              </a:rPr>
              <a:t>Perspective Correction: OpenCV's getPerspectiveTransform and warpPerspective functions enable perspective correction by transforming quadrilateral regions into rectangular areas.</a:t>
            </a:r>
          </a:p>
          <a:p>
            <a:endParaRPr lang="en-IN" sz="1200"/>
          </a:p>
        </p:txBody>
      </p:sp>
      <p:pic>
        <p:nvPicPr>
          <p:cNvPr id="5" name="Picture 4" descr="Maze">
            <a:extLst>
              <a:ext uri="{FF2B5EF4-FFF2-40B4-BE49-F238E27FC236}">
                <a16:creationId xmlns:a16="http://schemas.microsoft.com/office/drawing/2014/main" id="{F3973AF8-9DFA-0811-64A0-3FB8E2586463}"/>
              </a:ext>
            </a:extLst>
          </p:cNvPr>
          <p:cNvPicPr>
            <a:picLocks noChangeAspect="1"/>
          </p:cNvPicPr>
          <p:nvPr/>
        </p:nvPicPr>
        <p:blipFill rotWithShape="1">
          <a:blip r:embed="rId2"/>
          <a:srcRect l="13463" r="1958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33253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8BF29-8A32-2CE6-B1E3-A42B6391FFA9}"/>
              </a:ext>
            </a:extLst>
          </p:cNvPr>
          <p:cNvSpPr>
            <a:spLocks noGrp="1"/>
          </p:cNvSpPr>
          <p:nvPr>
            <p:ph type="title"/>
          </p:nvPr>
        </p:nvSpPr>
        <p:spPr>
          <a:xfrm>
            <a:off x="838201" y="365125"/>
            <a:ext cx="5251316" cy="1807305"/>
          </a:xfrm>
        </p:spPr>
        <p:txBody>
          <a:bodyPr>
            <a:normAutofit/>
          </a:bodyPr>
          <a:lstStyle/>
          <a:p>
            <a:r>
              <a:rPr lang="en-IN" b="1" i="0" dirty="0">
                <a:effectLst/>
                <a:latin typeface="Söhne"/>
              </a:rPr>
              <a:t>Image Arithmetic</a:t>
            </a:r>
            <a:endParaRPr lang="en-IN" dirty="0"/>
          </a:p>
        </p:txBody>
      </p:sp>
      <p:sp>
        <p:nvSpPr>
          <p:cNvPr id="3" name="Content Placeholder 2">
            <a:extLst>
              <a:ext uri="{FF2B5EF4-FFF2-40B4-BE49-F238E27FC236}">
                <a16:creationId xmlns:a16="http://schemas.microsoft.com/office/drawing/2014/main" id="{E06F473F-2E99-D77F-17B5-85DF5DC77D74}"/>
              </a:ext>
            </a:extLst>
          </p:cNvPr>
          <p:cNvSpPr>
            <a:spLocks noGrp="1"/>
          </p:cNvSpPr>
          <p:nvPr>
            <p:ph idx="1"/>
          </p:nvPr>
        </p:nvSpPr>
        <p:spPr>
          <a:xfrm>
            <a:off x="838200" y="2333297"/>
            <a:ext cx="4619621" cy="3843666"/>
          </a:xfrm>
        </p:spPr>
        <p:txBody>
          <a:bodyPr>
            <a:normAutofit/>
          </a:bodyPr>
          <a:lstStyle/>
          <a:p>
            <a:pPr>
              <a:buFont typeface="+mj-lt"/>
              <a:buAutoNum type="arabicPeriod"/>
            </a:pPr>
            <a:r>
              <a:rPr lang="en-US" sz="1700" b="0" i="0">
                <a:effectLst/>
                <a:latin typeface="Söhne"/>
              </a:rPr>
              <a:t>Addition: Image addition in OpenCV combines corresponding pixel values of two images, which can be used for image blending or increasing brightness.</a:t>
            </a:r>
          </a:p>
          <a:p>
            <a:pPr>
              <a:buFont typeface="+mj-lt"/>
              <a:buAutoNum type="arabicPeriod"/>
            </a:pPr>
            <a:r>
              <a:rPr lang="en-US" sz="1700" b="0" i="0">
                <a:effectLst/>
                <a:latin typeface="Söhne"/>
              </a:rPr>
              <a:t>Subtraction: Image subtraction helps in tasks like background removal by comparing two images and obtaining the pixel value differences.</a:t>
            </a:r>
          </a:p>
          <a:p>
            <a:pPr>
              <a:buFont typeface="+mj-lt"/>
              <a:buAutoNum type="arabicPeriod"/>
            </a:pPr>
            <a:r>
              <a:rPr lang="en-US" sz="1700" b="0" i="0">
                <a:effectLst/>
                <a:latin typeface="Söhne"/>
              </a:rPr>
              <a:t>Multiplication: Image multiplication can be used for contrast adjustment and intensity scaling.</a:t>
            </a:r>
          </a:p>
          <a:p>
            <a:pPr>
              <a:buFont typeface="+mj-lt"/>
              <a:buAutoNum type="arabicPeriod"/>
            </a:pPr>
            <a:r>
              <a:rPr lang="en-US" sz="1700" b="0" i="0">
                <a:effectLst/>
                <a:latin typeface="Söhne"/>
              </a:rPr>
              <a:t>Division: Image division can be used for image normalization or creating different visual effects.</a:t>
            </a:r>
          </a:p>
          <a:p>
            <a:endParaRPr lang="en-IN" sz="1700"/>
          </a:p>
        </p:txBody>
      </p:sp>
      <p:pic>
        <p:nvPicPr>
          <p:cNvPr id="5" name="Picture 4">
            <a:extLst>
              <a:ext uri="{FF2B5EF4-FFF2-40B4-BE49-F238E27FC236}">
                <a16:creationId xmlns:a16="http://schemas.microsoft.com/office/drawing/2014/main" id="{80782E89-AAE2-4753-E990-046B69003313}"/>
              </a:ext>
            </a:extLst>
          </p:cNvPr>
          <p:cNvPicPr>
            <a:picLocks noChangeAspect="1"/>
          </p:cNvPicPr>
          <p:nvPr/>
        </p:nvPicPr>
        <p:blipFill rotWithShape="1">
          <a:blip r:embed="rId2"/>
          <a:srcRect l="15839" r="721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57309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9C31-747E-C7EC-95E8-35F4D41E12CC}"/>
              </a:ext>
            </a:extLst>
          </p:cNvPr>
          <p:cNvSpPr>
            <a:spLocks noGrp="1"/>
          </p:cNvSpPr>
          <p:nvPr>
            <p:ph type="title"/>
          </p:nvPr>
        </p:nvSpPr>
        <p:spPr>
          <a:xfrm>
            <a:off x="762000" y="1138036"/>
            <a:ext cx="4085665" cy="1402470"/>
          </a:xfrm>
        </p:spPr>
        <p:txBody>
          <a:bodyPr anchor="t">
            <a:normAutofit/>
          </a:bodyPr>
          <a:lstStyle/>
          <a:p>
            <a:r>
              <a:rPr lang="en-IN" sz="3200" b="1" i="0" dirty="0">
                <a:effectLst/>
                <a:latin typeface="Söhne"/>
              </a:rPr>
              <a:t>Bitwise Operations</a:t>
            </a:r>
            <a:endParaRPr lang="en-IN" sz="3200" dirty="0"/>
          </a:p>
        </p:txBody>
      </p:sp>
      <p:cxnSp>
        <p:nvCxnSpPr>
          <p:cNvPr id="13"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64B789-7E87-1148-195C-CE50A24DE2B9}"/>
              </a:ext>
            </a:extLst>
          </p:cNvPr>
          <p:cNvSpPr>
            <a:spLocks noGrp="1"/>
          </p:cNvSpPr>
          <p:nvPr>
            <p:ph idx="1"/>
          </p:nvPr>
        </p:nvSpPr>
        <p:spPr>
          <a:xfrm>
            <a:off x="762000" y="2551176"/>
            <a:ext cx="4085665" cy="3591207"/>
          </a:xfrm>
        </p:spPr>
        <p:txBody>
          <a:bodyPr>
            <a:normAutofit/>
          </a:bodyPr>
          <a:lstStyle/>
          <a:p>
            <a:pPr>
              <a:buFont typeface="+mj-lt"/>
              <a:buAutoNum type="arabicPeriod"/>
            </a:pPr>
            <a:r>
              <a:rPr lang="en-US" sz="1600" b="0" i="0">
                <a:effectLst/>
                <a:latin typeface="Söhne"/>
              </a:rPr>
              <a:t>AND: The bitwise AND operation in OpenCV performs a logical AND operation on the individual bits of two images, preserving only the common set pixels.</a:t>
            </a:r>
          </a:p>
          <a:p>
            <a:pPr>
              <a:buFont typeface="+mj-lt"/>
              <a:buAutoNum type="arabicPeriod"/>
            </a:pPr>
            <a:r>
              <a:rPr lang="en-US" sz="1600" b="0" i="0">
                <a:effectLst/>
                <a:latin typeface="Söhne"/>
              </a:rPr>
              <a:t>OR: The bitwise OR operation combines the set pixels from both images, resulting in a new image with the combined regions.</a:t>
            </a:r>
          </a:p>
          <a:p>
            <a:pPr>
              <a:buFont typeface="+mj-lt"/>
              <a:buAutoNum type="arabicPeriod"/>
            </a:pPr>
            <a:r>
              <a:rPr lang="en-US" sz="1600" b="0" i="0">
                <a:effectLst/>
                <a:latin typeface="Söhne"/>
              </a:rPr>
              <a:t>NOT: The bitwise NOT operation inverts the pixel values, converting the set pixels to unset and vice versa.</a:t>
            </a:r>
          </a:p>
          <a:p>
            <a:pPr>
              <a:buFont typeface="+mj-lt"/>
              <a:buAutoNum type="arabicPeriod"/>
            </a:pPr>
            <a:r>
              <a:rPr lang="en-US" sz="1600" b="0" i="0">
                <a:effectLst/>
                <a:latin typeface="Söhne"/>
              </a:rPr>
              <a:t>XOR: The bitwise XOR operation combines the set pixels from both images, excluding the common set regions.</a:t>
            </a:r>
          </a:p>
          <a:p>
            <a:endParaRPr lang="en-IN" sz="1600"/>
          </a:p>
        </p:txBody>
      </p:sp>
      <p:pic>
        <p:nvPicPr>
          <p:cNvPr id="14" name="Picture 4">
            <a:extLst>
              <a:ext uri="{FF2B5EF4-FFF2-40B4-BE49-F238E27FC236}">
                <a16:creationId xmlns:a16="http://schemas.microsoft.com/office/drawing/2014/main" id="{4C3A0F56-679E-45A3-2985-3F0C67C2010D}"/>
              </a:ext>
            </a:extLst>
          </p:cNvPr>
          <p:cNvPicPr>
            <a:picLocks noChangeAspect="1"/>
          </p:cNvPicPr>
          <p:nvPr/>
        </p:nvPicPr>
        <p:blipFill rotWithShape="1">
          <a:blip r:embed="rId2"/>
          <a:srcRect l="40627"/>
          <a:stretch/>
        </p:blipFill>
        <p:spPr>
          <a:xfrm>
            <a:off x="5650992" y="10"/>
            <a:ext cx="6541008" cy="6857990"/>
          </a:xfrm>
          <a:prstGeom prst="rect">
            <a:avLst/>
          </a:prstGeom>
        </p:spPr>
      </p:pic>
    </p:spTree>
    <p:extLst>
      <p:ext uri="{BB962C8B-B14F-4D97-AF65-F5344CB8AC3E}">
        <p14:creationId xmlns:p14="http://schemas.microsoft.com/office/powerpoint/2010/main" val="4230972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85AF2-0246-D019-889E-FEDD471B1FCF}"/>
              </a:ext>
            </a:extLst>
          </p:cNvPr>
          <p:cNvSpPr>
            <a:spLocks noGrp="1"/>
          </p:cNvSpPr>
          <p:nvPr>
            <p:ph type="title"/>
          </p:nvPr>
        </p:nvSpPr>
        <p:spPr>
          <a:xfrm>
            <a:off x="411480" y="987552"/>
            <a:ext cx="4485861" cy="1088136"/>
          </a:xfrm>
        </p:spPr>
        <p:txBody>
          <a:bodyPr anchor="b">
            <a:normAutofit/>
          </a:bodyPr>
          <a:lstStyle/>
          <a:p>
            <a:r>
              <a:rPr lang="en-IN" sz="3400" b="1" i="0">
                <a:effectLst/>
                <a:latin typeface="Söhne"/>
              </a:rPr>
              <a:t>Masking</a:t>
            </a:r>
            <a:endParaRPr lang="en-IN" sz="3400"/>
          </a:p>
        </p:txBody>
      </p:sp>
      <p:sp>
        <p:nvSpPr>
          <p:cNvPr id="15369" name="Rectangle 15368">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371" name="Rectangle 15370">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A007525-4338-492D-076E-72C858C16CAD}"/>
              </a:ext>
            </a:extLst>
          </p:cNvPr>
          <p:cNvSpPr>
            <a:spLocks noGrp="1"/>
          </p:cNvSpPr>
          <p:nvPr>
            <p:ph idx="1"/>
          </p:nvPr>
        </p:nvSpPr>
        <p:spPr>
          <a:xfrm>
            <a:off x="411479" y="2688336"/>
            <a:ext cx="4498848" cy="3584448"/>
          </a:xfrm>
        </p:spPr>
        <p:txBody>
          <a:bodyPr anchor="t">
            <a:normAutofit/>
          </a:bodyPr>
          <a:lstStyle/>
          <a:p>
            <a:pPr>
              <a:buFont typeface="+mj-lt"/>
              <a:buAutoNum type="arabicPeriod"/>
            </a:pPr>
            <a:r>
              <a:rPr lang="en-US" sz="1700" b="0" i="0">
                <a:effectLst/>
                <a:latin typeface="Söhne"/>
              </a:rPr>
              <a:t>Creating a Mask: A mask is a binary image with the same size as the original image, specifying regions of interest.</a:t>
            </a:r>
          </a:p>
          <a:p>
            <a:pPr>
              <a:buFont typeface="+mj-lt"/>
              <a:buAutoNum type="arabicPeriod"/>
            </a:pPr>
            <a:r>
              <a:rPr lang="en-US" sz="1700" b="0" i="0">
                <a:effectLst/>
                <a:latin typeface="Söhne"/>
              </a:rPr>
              <a:t>Applying a Mask: You can apply a mask to an image using bitwise operations, showing only the regions where the mask pixels are set.</a:t>
            </a:r>
          </a:p>
          <a:p>
            <a:pPr>
              <a:buFont typeface="+mj-lt"/>
              <a:buAutoNum type="arabicPeriod"/>
            </a:pPr>
            <a:r>
              <a:rPr lang="en-US" sz="1700" b="0" i="0">
                <a:effectLst/>
                <a:latin typeface="Söhne"/>
              </a:rPr>
              <a:t>Region of Interest (ROI): Using a mask, you can extract specific parts of an image, such as a particular object or area.</a:t>
            </a:r>
          </a:p>
          <a:p>
            <a:pPr>
              <a:buFont typeface="+mj-lt"/>
              <a:buAutoNum type="arabicPeriod"/>
            </a:pPr>
            <a:r>
              <a:rPr lang="en-US" sz="1700" b="0" i="0">
                <a:effectLst/>
                <a:latin typeface="Söhne"/>
              </a:rPr>
              <a:t>Blending Images: Masking can be used for smooth image blending, gradually blending one image into another based on the mask's intensity.</a:t>
            </a:r>
          </a:p>
          <a:p>
            <a:endParaRPr lang="en-IN" sz="1700"/>
          </a:p>
        </p:txBody>
      </p:sp>
      <p:pic>
        <p:nvPicPr>
          <p:cNvPr id="15362" name="Picture 2" descr="Image Segmentation with Mask R-CNN, GrabCut, and OpenCV - PyImageSearch">
            <a:extLst>
              <a:ext uri="{FF2B5EF4-FFF2-40B4-BE49-F238E27FC236}">
                <a16:creationId xmlns:a16="http://schemas.microsoft.com/office/drawing/2014/main" id="{2DC51A1B-5BF2-3573-A4E2-5196419389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51"/>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46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01375-6FBE-E3CD-5416-CAEC2B710F09}"/>
              </a:ext>
            </a:extLst>
          </p:cNvPr>
          <p:cNvSpPr>
            <a:spLocks noGrp="1"/>
          </p:cNvSpPr>
          <p:nvPr>
            <p:ph type="title"/>
          </p:nvPr>
        </p:nvSpPr>
        <p:spPr>
          <a:xfrm>
            <a:off x="1171074" y="1396686"/>
            <a:ext cx="3240506" cy="4064628"/>
          </a:xfrm>
        </p:spPr>
        <p:txBody>
          <a:bodyPr>
            <a:normAutofit/>
          </a:bodyPr>
          <a:lstStyle/>
          <a:p>
            <a:r>
              <a:rPr lang="en-US">
                <a:solidFill>
                  <a:srgbClr val="FFFFFF"/>
                </a:solidFill>
              </a:rPr>
              <a:t>Contents</a:t>
            </a:r>
            <a:endParaRPr lang="en-IN">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4E8063E-D36A-D21A-5F7C-2296D80A57CA}"/>
              </a:ext>
            </a:extLst>
          </p:cNvPr>
          <p:cNvSpPr>
            <a:spLocks noGrp="1"/>
          </p:cNvSpPr>
          <p:nvPr>
            <p:ph idx="1"/>
          </p:nvPr>
        </p:nvSpPr>
        <p:spPr>
          <a:xfrm>
            <a:off x="5370153" y="1526033"/>
            <a:ext cx="5536397" cy="3935281"/>
          </a:xfrm>
        </p:spPr>
        <p:txBody>
          <a:bodyPr>
            <a:normAutofit/>
          </a:bodyPr>
          <a:lstStyle/>
          <a:p>
            <a:r>
              <a:rPr lang="en-US" dirty="0"/>
              <a:t>Deep learning for computer vision</a:t>
            </a:r>
          </a:p>
          <a:p>
            <a:r>
              <a:rPr lang="en-US" dirty="0"/>
              <a:t>Image data preparation</a:t>
            </a:r>
          </a:p>
          <a:p>
            <a:r>
              <a:rPr lang="en-US" dirty="0"/>
              <a:t>Convolutions and pooling</a:t>
            </a:r>
            <a:endParaRPr lang="en-IN" dirty="0"/>
          </a:p>
        </p:txBody>
      </p:sp>
    </p:spTree>
    <p:extLst>
      <p:ext uri="{BB962C8B-B14F-4D97-AF65-F5344CB8AC3E}">
        <p14:creationId xmlns:p14="http://schemas.microsoft.com/office/powerpoint/2010/main" val="60752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1C419-D82F-299E-5121-5A4E2D9CC3A3}"/>
              </a:ext>
            </a:extLst>
          </p:cNvPr>
          <p:cNvSpPr>
            <a:spLocks noGrp="1"/>
          </p:cNvSpPr>
          <p:nvPr>
            <p:ph type="title"/>
          </p:nvPr>
        </p:nvSpPr>
        <p:spPr>
          <a:xfrm>
            <a:off x="4572001" y="601744"/>
            <a:ext cx="6781800" cy="1338696"/>
          </a:xfrm>
        </p:spPr>
        <p:txBody>
          <a:bodyPr>
            <a:normAutofit/>
          </a:bodyPr>
          <a:lstStyle/>
          <a:p>
            <a:br>
              <a:rPr lang="en-IN" sz="3700" b="1" i="0" dirty="0">
                <a:effectLst/>
                <a:latin typeface="Söhne"/>
              </a:rPr>
            </a:br>
            <a:r>
              <a:rPr lang="en-IN" sz="3700" b="1" i="0" dirty="0">
                <a:effectLst/>
                <a:latin typeface="Söhne"/>
              </a:rPr>
              <a:t>Splitting and Merging Channels</a:t>
            </a:r>
            <a:endParaRPr lang="en-IN" sz="3700" dirty="0"/>
          </a:p>
        </p:txBody>
      </p:sp>
      <p:pic>
        <p:nvPicPr>
          <p:cNvPr id="5" name="Picture 4">
            <a:extLst>
              <a:ext uri="{FF2B5EF4-FFF2-40B4-BE49-F238E27FC236}">
                <a16:creationId xmlns:a16="http://schemas.microsoft.com/office/drawing/2014/main" id="{597117B8-0A24-3CE9-3138-09DF90BADAD5}"/>
              </a:ext>
            </a:extLst>
          </p:cNvPr>
          <p:cNvPicPr>
            <a:picLocks noChangeAspect="1"/>
          </p:cNvPicPr>
          <p:nvPr/>
        </p:nvPicPr>
        <p:blipFill rotWithShape="1">
          <a:blip r:embed="rId2"/>
          <a:srcRect l="29639" r="3395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2FD72EA-D0FA-1B90-C3D9-4DE3F049F627}"/>
              </a:ext>
            </a:extLst>
          </p:cNvPr>
          <p:cNvSpPr>
            <a:spLocks noGrp="1"/>
          </p:cNvSpPr>
          <p:nvPr>
            <p:ph idx="1"/>
          </p:nvPr>
        </p:nvSpPr>
        <p:spPr>
          <a:xfrm>
            <a:off x="4572001" y="2201958"/>
            <a:ext cx="6781800" cy="3900730"/>
          </a:xfrm>
        </p:spPr>
        <p:txBody>
          <a:bodyPr anchor="t">
            <a:normAutofit/>
          </a:bodyPr>
          <a:lstStyle/>
          <a:p>
            <a:pPr>
              <a:buFont typeface="+mj-lt"/>
              <a:buAutoNum type="arabicPeriod"/>
            </a:pPr>
            <a:r>
              <a:rPr lang="en-US" sz="1900" b="0" i="0">
                <a:effectLst/>
                <a:latin typeface="Söhne"/>
              </a:rPr>
              <a:t>Splitting Channels: OpenCV allows you to split a multi-channel color image (e.g., RGB) into its individual color channels, creating separate grayscale images for each color component.</a:t>
            </a:r>
          </a:p>
          <a:p>
            <a:pPr>
              <a:buFont typeface="+mj-lt"/>
              <a:buAutoNum type="arabicPeriod"/>
            </a:pPr>
            <a:r>
              <a:rPr lang="en-US" sz="1900" b="0" i="0">
                <a:effectLst/>
                <a:latin typeface="Söhne"/>
              </a:rPr>
              <a:t>Accessing Individual Channels: Once the channels are split, you can access and process each channel independently, enabling operations on specific color information.</a:t>
            </a:r>
          </a:p>
          <a:p>
            <a:pPr>
              <a:buFont typeface="+mj-lt"/>
              <a:buAutoNum type="arabicPeriod"/>
            </a:pPr>
            <a:r>
              <a:rPr lang="en-US" sz="1900" b="0" i="0">
                <a:effectLst/>
                <a:latin typeface="Söhne"/>
              </a:rPr>
              <a:t>Color Manipulation: By modifying pixel values in individual channels, you can achieve color adjustments and creative effects, such as colorizing grayscale images.</a:t>
            </a:r>
          </a:p>
          <a:p>
            <a:pPr>
              <a:buFont typeface="+mj-lt"/>
              <a:buAutoNum type="arabicPeriod"/>
            </a:pPr>
            <a:r>
              <a:rPr lang="en-US" sz="1900" b="0" i="0">
                <a:effectLst/>
                <a:latin typeface="Söhne"/>
              </a:rPr>
              <a:t>Merging Channels: After processing individual channels, you can merge them back together to form the original color image, with the modified color components.</a:t>
            </a:r>
          </a:p>
          <a:p>
            <a:endParaRPr lang="en-IN" sz="1900"/>
          </a:p>
        </p:txBody>
      </p:sp>
    </p:spTree>
    <p:extLst>
      <p:ext uri="{BB962C8B-B14F-4D97-AF65-F5344CB8AC3E}">
        <p14:creationId xmlns:p14="http://schemas.microsoft.com/office/powerpoint/2010/main" val="2244986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6CD12-26C2-864E-77F4-99B37D1F526D}"/>
              </a:ext>
            </a:extLst>
          </p:cNvPr>
          <p:cNvSpPr>
            <a:spLocks noGrp="1"/>
          </p:cNvSpPr>
          <p:nvPr>
            <p:ph type="title"/>
          </p:nvPr>
        </p:nvSpPr>
        <p:spPr>
          <a:xfrm>
            <a:off x="6739128" y="638089"/>
            <a:ext cx="4818888" cy="1476801"/>
          </a:xfrm>
        </p:spPr>
        <p:txBody>
          <a:bodyPr anchor="b">
            <a:normAutofit/>
          </a:bodyPr>
          <a:lstStyle/>
          <a:p>
            <a:r>
              <a:rPr lang="en-US" sz="5400" b="1" i="0">
                <a:effectLst/>
                <a:latin typeface="Söhne"/>
              </a:rPr>
              <a:t>Histograms</a:t>
            </a:r>
            <a:endParaRPr lang="en-IN" sz="5400"/>
          </a:p>
        </p:txBody>
      </p:sp>
      <p:pic>
        <p:nvPicPr>
          <p:cNvPr id="14338" name="Picture 2" descr="OpenCV Image Histograms ( cv2.calcHist ) - PyImageSearch">
            <a:extLst>
              <a:ext uri="{FF2B5EF4-FFF2-40B4-BE49-F238E27FC236}">
                <a16:creationId xmlns:a16="http://schemas.microsoft.com/office/drawing/2014/main" id="{342E0EDD-829B-1A0E-1663-6E66DFBBE0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255322"/>
            <a:ext cx="5458968" cy="2347356"/>
          </a:xfrm>
          <a:prstGeom prst="rect">
            <a:avLst/>
          </a:prstGeom>
          <a:noFill/>
          <a:extLst>
            <a:ext uri="{909E8E84-426E-40DD-AFC4-6F175D3DCCD1}">
              <a14:hiddenFill xmlns:a14="http://schemas.microsoft.com/office/drawing/2010/main">
                <a:solidFill>
                  <a:srgbClr val="FFFFFF"/>
                </a:solidFill>
              </a14:hiddenFill>
            </a:ext>
          </a:extLst>
        </p:spPr>
      </p:pic>
      <p:sp>
        <p:nvSpPr>
          <p:cNvPr id="1434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36088B-917F-F478-91F8-70F9E1FCB231}"/>
              </a:ext>
            </a:extLst>
          </p:cNvPr>
          <p:cNvSpPr>
            <a:spLocks noGrp="1"/>
          </p:cNvSpPr>
          <p:nvPr>
            <p:ph idx="1"/>
          </p:nvPr>
        </p:nvSpPr>
        <p:spPr>
          <a:xfrm>
            <a:off x="6739128" y="2664886"/>
            <a:ext cx="4818888" cy="3550789"/>
          </a:xfrm>
        </p:spPr>
        <p:txBody>
          <a:bodyPr anchor="t">
            <a:normAutofit/>
          </a:bodyPr>
          <a:lstStyle/>
          <a:p>
            <a:pPr>
              <a:buFont typeface="+mj-lt"/>
              <a:buAutoNum type="arabicPeriod"/>
            </a:pPr>
            <a:r>
              <a:rPr lang="en-US" sz="1400" b="0" i="0">
                <a:effectLst/>
                <a:latin typeface="Söhne"/>
              </a:rPr>
              <a:t>Histogram Calculation: OpenCV provides functions to compute histograms of grayscale and color images, revealing the distribution of pixel intensities in the image.</a:t>
            </a:r>
          </a:p>
          <a:p>
            <a:pPr>
              <a:buFont typeface="+mj-lt"/>
              <a:buAutoNum type="arabicPeriod"/>
            </a:pPr>
            <a:r>
              <a:rPr lang="en-US" sz="1400" b="0" i="0">
                <a:effectLst/>
                <a:latin typeface="Söhne"/>
              </a:rPr>
              <a:t>Histogram Equalization: Histogram equalization enhances image contrast by redistributing pixel intensities to cover a wider range, making it useful for improving image visibility.</a:t>
            </a:r>
          </a:p>
          <a:p>
            <a:pPr>
              <a:buFont typeface="+mj-lt"/>
              <a:buAutoNum type="arabicPeriod"/>
            </a:pPr>
            <a:r>
              <a:rPr lang="en-US" sz="1400" b="0" i="0">
                <a:effectLst/>
                <a:latin typeface="Söhne"/>
              </a:rPr>
              <a:t>Histogram Visualization: OpenCV allows you to visualize histograms as bar charts, helping you understand the distribution of pixel values and identify image characteristics.</a:t>
            </a:r>
          </a:p>
          <a:p>
            <a:pPr>
              <a:buFont typeface="+mj-lt"/>
              <a:buAutoNum type="arabicPeriod"/>
            </a:pPr>
            <a:r>
              <a:rPr lang="en-US" sz="1400" b="0" i="0">
                <a:effectLst/>
                <a:latin typeface="Söhne"/>
              </a:rPr>
              <a:t>Histogram Backprojection: In applications like object tracking, you can use histogram backprojection to highlight regions in an image that match a given histogram, aiding in object localization.</a:t>
            </a:r>
          </a:p>
          <a:p>
            <a:endParaRPr lang="en-IN" sz="1400"/>
          </a:p>
        </p:txBody>
      </p:sp>
    </p:spTree>
    <p:extLst>
      <p:ext uri="{BB962C8B-B14F-4D97-AF65-F5344CB8AC3E}">
        <p14:creationId xmlns:p14="http://schemas.microsoft.com/office/powerpoint/2010/main" val="1782805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2BFA0E-BCC4-1A21-6117-4B843B860153}"/>
              </a:ext>
            </a:extLst>
          </p:cNvPr>
          <p:cNvSpPr>
            <a:spLocks noGrp="1"/>
          </p:cNvSpPr>
          <p:nvPr>
            <p:ph type="title"/>
          </p:nvPr>
        </p:nvSpPr>
        <p:spPr>
          <a:xfrm>
            <a:off x="4572001" y="601744"/>
            <a:ext cx="6781800" cy="1338696"/>
          </a:xfrm>
        </p:spPr>
        <p:txBody>
          <a:bodyPr>
            <a:normAutofit/>
          </a:bodyPr>
          <a:lstStyle/>
          <a:p>
            <a:r>
              <a:rPr lang="en-IN" b="1" i="0" dirty="0">
                <a:effectLst/>
                <a:latin typeface="Söhne"/>
              </a:rPr>
              <a:t>Smoothing and Blurring</a:t>
            </a:r>
            <a:endParaRPr lang="en-IN" dirty="0"/>
          </a:p>
        </p:txBody>
      </p:sp>
      <p:pic>
        <p:nvPicPr>
          <p:cNvPr id="5" name="Picture 4" descr="Abstract green lights">
            <a:extLst>
              <a:ext uri="{FF2B5EF4-FFF2-40B4-BE49-F238E27FC236}">
                <a16:creationId xmlns:a16="http://schemas.microsoft.com/office/drawing/2014/main" id="{B9ED0BA6-4C84-69E5-0351-55943CAB1A60}"/>
              </a:ext>
            </a:extLst>
          </p:cNvPr>
          <p:cNvPicPr>
            <a:picLocks noChangeAspect="1"/>
          </p:cNvPicPr>
          <p:nvPr/>
        </p:nvPicPr>
        <p:blipFill rotWithShape="1">
          <a:blip r:embed="rId2"/>
          <a:srcRect l="20180" r="38758"/>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99B9A8F7-69D2-710C-02F0-10C893E041F3}"/>
              </a:ext>
            </a:extLst>
          </p:cNvPr>
          <p:cNvSpPr>
            <a:spLocks noGrp="1"/>
          </p:cNvSpPr>
          <p:nvPr>
            <p:ph idx="1"/>
          </p:nvPr>
        </p:nvSpPr>
        <p:spPr>
          <a:xfrm>
            <a:off x="4572001" y="2201958"/>
            <a:ext cx="6781800" cy="3900730"/>
          </a:xfrm>
        </p:spPr>
        <p:txBody>
          <a:bodyPr anchor="t">
            <a:normAutofit/>
          </a:bodyPr>
          <a:lstStyle/>
          <a:p>
            <a:pPr>
              <a:buFont typeface="+mj-lt"/>
              <a:buAutoNum type="arabicPeriod"/>
            </a:pPr>
            <a:r>
              <a:rPr lang="en-US" sz="1900" b="0" i="0">
                <a:effectLst/>
                <a:latin typeface="Söhne"/>
              </a:rPr>
              <a:t>Gaussian Blur: OpenCV's GaussianBlur function applies a Gaussian filter to the image, reducing noise and achieving a smooth effect with controlled blurring.</a:t>
            </a:r>
          </a:p>
          <a:p>
            <a:pPr>
              <a:buFont typeface="+mj-lt"/>
              <a:buAutoNum type="arabicPeriod"/>
            </a:pPr>
            <a:r>
              <a:rPr lang="en-US" sz="1900" b="0" i="0">
                <a:effectLst/>
                <a:latin typeface="Söhne"/>
              </a:rPr>
              <a:t>Median Blur: The medianBlur function is effective for removing salt-and-pepper noise by replacing pixel values with the median value of neighboring pixels.</a:t>
            </a:r>
          </a:p>
          <a:p>
            <a:pPr>
              <a:buFont typeface="+mj-lt"/>
              <a:buAutoNum type="arabicPeriod"/>
            </a:pPr>
            <a:r>
              <a:rPr lang="en-US" sz="1900" b="0" i="0">
                <a:effectLst/>
                <a:latin typeface="Söhne"/>
              </a:rPr>
              <a:t>Bilateral Filter: OpenCV's bilateralFilter preserves edges while removing noise, making it suitable for applications where edge information is crucial.</a:t>
            </a:r>
          </a:p>
          <a:p>
            <a:pPr>
              <a:buFont typeface="+mj-lt"/>
              <a:buAutoNum type="arabicPeriod"/>
            </a:pPr>
            <a:r>
              <a:rPr lang="en-US" sz="1900" b="0" i="0">
                <a:effectLst/>
                <a:latin typeface="Söhne"/>
              </a:rPr>
              <a:t>Averaging and Box Filter: The blur and boxFilter functions perform simple averaging, effectively reducing noise but producing more noticeable blurring compared to Gaussian blur.</a:t>
            </a:r>
          </a:p>
          <a:p>
            <a:endParaRPr lang="en-IN" sz="1900"/>
          </a:p>
        </p:txBody>
      </p:sp>
    </p:spTree>
    <p:extLst>
      <p:ext uri="{BB962C8B-B14F-4D97-AF65-F5344CB8AC3E}">
        <p14:creationId xmlns:p14="http://schemas.microsoft.com/office/powerpoint/2010/main" val="1521431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B6755-6057-E748-25BE-15D71EBAB66B}"/>
              </a:ext>
            </a:extLst>
          </p:cNvPr>
          <p:cNvSpPr>
            <a:spLocks noGrp="1"/>
          </p:cNvSpPr>
          <p:nvPr>
            <p:ph type="title"/>
          </p:nvPr>
        </p:nvSpPr>
        <p:spPr>
          <a:xfrm>
            <a:off x="572493" y="238539"/>
            <a:ext cx="11018520" cy="1434415"/>
          </a:xfrm>
        </p:spPr>
        <p:txBody>
          <a:bodyPr anchor="b">
            <a:normAutofit/>
          </a:bodyPr>
          <a:lstStyle/>
          <a:p>
            <a:r>
              <a:rPr lang="en-IN" sz="5400" b="1" i="0">
                <a:effectLst/>
                <a:latin typeface="Söhne"/>
              </a:rPr>
              <a:t>Edge Detection</a:t>
            </a:r>
            <a:endParaRPr lang="en-IN" sz="5400"/>
          </a:p>
        </p:txBody>
      </p:sp>
      <p:sp>
        <p:nvSpPr>
          <p:cNvPr id="10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C76C75-E645-281F-C918-071DEAF2A622}"/>
              </a:ext>
            </a:extLst>
          </p:cNvPr>
          <p:cNvSpPr>
            <a:spLocks noGrp="1"/>
          </p:cNvSpPr>
          <p:nvPr>
            <p:ph idx="1"/>
          </p:nvPr>
        </p:nvSpPr>
        <p:spPr>
          <a:xfrm>
            <a:off x="572493" y="2071316"/>
            <a:ext cx="6713552" cy="4119172"/>
          </a:xfrm>
        </p:spPr>
        <p:txBody>
          <a:bodyPr anchor="t">
            <a:normAutofit/>
          </a:bodyPr>
          <a:lstStyle/>
          <a:p>
            <a:pPr>
              <a:buFont typeface="+mj-lt"/>
              <a:buAutoNum type="arabicPeriod"/>
            </a:pPr>
            <a:r>
              <a:rPr lang="en-US" sz="2000" b="0" i="0">
                <a:effectLst/>
                <a:latin typeface="Söhne"/>
              </a:rPr>
              <a:t>Canny Edge Detection: OpenCV's Canny edge detector is a popular method for detecting edges in an image by identifying significant gradients.</a:t>
            </a:r>
          </a:p>
          <a:p>
            <a:pPr>
              <a:buFont typeface="+mj-lt"/>
              <a:buAutoNum type="arabicPeriod"/>
            </a:pPr>
            <a:r>
              <a:rPr lang="en-US" sz="2000" b="0" i="0">
                <a:effectLst/>
                <a:latin typeface="Söhne"/>
              </a:rPr>
              <a:t>Edge Thresholding: With the Canny edge detector, you can apply thresholding to control the detection of edges based on gradient magnitude.</a:t>
            </a:r>
          </a:p>
          <a:p>
            <a:pPr>
              <a:buFont typeface="+mj-lt"/>
              <a:buAutoNum type="arabicPeriod"/>
            </a:pPr>
            <a:r>
              <a:rPr lang="en-US" sz="2000" b="0" i="0">
                <a:effectLst/>
                <a:latin typeface="Söhne"/>
              </a:rPr>
              <a:t>Non-maximum Suppression: The Canny algorithm performs non-maximum suppression to thin out detected edges and obtain single-pixel-wide lines.</a:t>
            </a:r>
          </a:p>
          <a:p>
            <a:pPr>
              <a:buFont typeface="+mj-lt"/>
              <a:buAutoNum type="arabicPeriod"/>
            </a:pPr>
            <a:r>
              <a:rPr lang="en-US" sz="2000" b="0" i="0">
                <a:effectLst/>
                <a:latin typeface="Söhne"/>
              </a:rPr>
              <a:t>Hysteresis Thresholding: OpenCV's Canny edge detector implements hysteresis thresholding to connect and complete edges, producing more continuous edge contours.</a:t>
            </a:r>
          </a:p>
          <a:p>
            <a:endParaRPr lang="en-IN" sz="2000"/>
          </a:p>
        </p:txBody>
      </p:sp>
      <p:pic>
        <p:nvPicPr>
          <p:cNvPr id="1026" name="Picture 2" descr="Edge Detection in Opencv 4.0, A 15 Minutes Tutorial | by Dan Ringwald |  Sicara's blog | Medium">
            <a:extLst>
              <a:ext uri="{FF2B5EF4-FFF2-40B4-BE49-F238E27FC236}">
                <a16:creationId xmlns:a16="http://schemas.microsoft.com/office/drawing/2014/main" id="{AE439E40-B9B6-3C37-C216-4EC2289E8C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037" r="20709"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22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4" name="Rectangle 2458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6" name="Freeform: Shape 2458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8" name="Text Box 1">
            <a:extLst>
              <a:ext uri="{FF2B5EF4-FFF2-40B4-BE49-F238E27FC236}">
                <a16:creationId xmlns:a16="http://schemas.microsoft.com/office/drawing/2014/main" id="{6A70648C-63B9-61F4-2931-0228DDAFE68A}"/>
              </a:ext>
            </a:extLst>
          </p:cNvPr>
          <p:cNvSpPr txBox="1">
            <a:spLocks noChangeArrowheads="1"/>
          </p:cNvSpPr>
          <p:nvPr/>
        </p:nvSpPr>
        <p:spPr bwMode="auto">
          <a:xfrm>
            <a:off x="686834" y="1153572"/>
            <a:ext cx="3200400" cy="44611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nSpc>
                <a:spcPct val="90000"/>
              </a:lnSpc>
              <a:spcBef>
                <a:spcPct val="0"/>
              </a:spcBef>
              <a:spcAft>
                <a:spcPts val="600"/>
              </a:spcAft>
              <a:buClrTx/>
            </a:pPr>
            <a:r>
              <a:rPr lang="en-US" altLang="en-US" sz="4400" kern="1200" dirty="0">
                <a:solidFill>
                  <a:srgbClr val="FFFFFF"/>
                </a:solidFill>
                <a:latin typeface="+mj-lt"/>
                <a:ea typeface="+mj-ea"/>
                <a:cs typeface="+mj-cs"/>
              </a:rPr>
              <a:t>2- Computer Vision</a:t>
            </a:r>
          </a:p>
        </p:txBody>
      </p:sp>
      <p:sp>
        <p:nvSpPr>
          <p:cNvPr id="24588" name="Arc 2458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579" name="Text Box 2">
            <a:extLst>
              <a:ext uri="{FF2B5EF4-FFF2-40B4-BE49-F238E27FC236}">
                <a16:creationId xmlns:a16="http://schemas.microsoft.com/office/drawing/2014/main" id="{080CD118-E83D-1C70-DE61-DE0F9A0B2BD6}"/>
              </a:ext>
            </a:extLst>
          </p:cNvPr>
          <p:cNvSpPr txBox="1">
            <a:spLocks noChangeArrowheads="1"/>
          </p:cNvSpPr>
          <p:nvPr/>
        </p:nvSpPr>
        <p:spPr bwMode="auto">
          <a:xfrm>
            <a:off x="3817118" y="3429000"/>
            <a:ext cx="6906491" cy="55856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marL="342900" indent="-341313">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solidFill>
                  <a:schemeClr val="bg1"/>
                </a:solidFill>
                <a:latin typeface="Calibri" panose="020F0502020204030204" pitchFamily="34" charset="0"/>
                <a:cs typeface="DejaVu Sans" charset="0"/>
              </a:defRPr>
            </a:lvl9pPr>
          </a:lstStyle>
          <a:p>
            <a:pPr marL="114300" indent="0">
              <a:lnSpc>
                <a:spcPct val="90000"/>
              </a:lnSpc>
              <a:spcBef>
                <a:spcPts val="800"/>
              </a:spcBef>
              <a:buClrTx/>
            </a:pPr>
            <a:endParaRPr lang="en-US" altLang="en-US" dirty="0">
              <a:solidFill>
                <a:schemeClr val="tx1"/>
              </a:solidFill>
              <a:latin typeface="+mn-lt"/>
              <a:cs typeface="+mn-cs"/>
            </a:endParaRPr>
          </a:p>
        </p:txBody>
      </p:sp>
      <p:sp>
        <p:nvSpPr>
          <p:cNvPr id="22532" name="Text Box 4">
            <a:extLst>
              <a:ext uri="{FF2B5EF4-FFF2-40B4-BE49-F238E27FC236}">
                <a16:creationId xmlns:a16="http://schemas.microsoft.com/office/drawing/2014/main" id="{634ADD58-7C01-74A9-9C0F-59C8881EECD2}"/>
              </a:ext>
            </a:extLst>
          </p:cNvPr>
          <p:cNvSpPr txBox="1">
            <a:spLocks noChangeArrowheads="1"/>
          </p:cNvSpPr>
          <p:nvPr/>
        </p:nvSpPr>
        <p:spPr bwMode="auto">
          <a:xfrm>
            <a:off x="4549353" y="4239718"/>
            <a:ext cx="5792174" cy="2618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marL="342900" indent="-342900" eaLnBrk="1" hangingPunct="1">
              <a:spcAft>
                <a:spcPts val="600"/>
              </a:spcAft>
              <a:buClrTx/>
              <a:buFont typeface="Arial" panose="020B0604020202020204" pitchFamily="34" charset="0"/>
              <a:buChar char="•"/>
            </a:pPr>
            <a:r>
              <a:rPr lang="en-US" altLang="en-US" sz="2400" dirty="0">
                <a:solidFill>
                  <a:srgbClr val="000000"/>
                </a:solidFill>
                <a:latin typeface="Arial" panose="020B0604020202020204" pitchFamily="34" charset="0"/>
              </a:rPr>
              <a:t>What kind of scene?</a:t>
            </a:r>
          </a:p>
          <a:p>
            <a:pPr marL="342900" indent="-342900" eaLnBrk="1" hangingPunct="1">
              <a:spcAft>
                <a:spcPts val="600"/>
              </a:spcAft>
              <a:buClrTx/>
              <a:buFont typeface="Arial" panose="020B0604020202020204" pitchFamily="34" charset="0"/>
              <a:buChar char="•"/>
            </a:pPr>
            <a:r>
              <a:rPr lang="en-US" altLang="en-US" sz="2400" dirty="0">
                <a:solidFill>
                  <a:srgbClr val="000000"/>
                </a:solidFill>
                <a:latin typeface="Arial" panose="020B0604020202020204" pitchFamily="34" charset="0"/>
              </a:rPr>
              <a:t>Where are the cars?</a:t>
            </a:r>
          </a:p>
          <a:p>
            <a:pPr marL="342900" indent="-342900" eaLnBrk="1" hangingPunct="1">
              <a:spcAft>
                <a:spcPts val="600"/>
              </a:spcAft>
              <a:buClrTx/>
              <a:buFont typeface="Arial" panose="020B0604020202020204" pitchFamily="34" charset="0"/>
              <a:buChar char="•"/>
            </a:pPr>
            <a:r>
              <a:rPr lang="en-US" altLang="en-US" sz="2400" dirty="0">
                <a:solidFill>
                  <a:srgbClr val="000000"/>
                </a:solidFill>
                <a:latin typeface="Arial" panose="020B0604020202020204" pitchFamily="34" charset="0"/>
              </a:rPr>
              <a:t>How far is the building?</a:t>
            </a:r>
          </a:p>
          <a:p>
            <a:pPr marL="342900" indent="-342900">
              <a:spcAft>
                <a:spcPts val="600"/>
              </a:spcAft>
              <a:buClrTx/>
              <a:buFont typeface="Arial" panose="020B0604020202020204" pitchFamily="34" charset="0"/>
              <a:buChar char="•"/>
            </a:pPr>
            <a:r>
              <a:rPr lang="en-US" altLang="en-US" sz="2400" dirty="0">
                <a:solidFill>
                  <a:schemeClr val="tx1"/>
                </a:solidFill>
              </a:rPr>
              <a:t>Make computers understand images and video.</a:t>
            </a:r>
          </a:p>
          <a:p>
            <a:pPr eaLnBrk="1" hangingPunct="1">
              <a:spcAft>
                <a:spcPts val="600"/>
              </a:spcAft>
              <a:buClrTx/>
              <a:buFontTx/>
              <a:buNone/>
            </a:pPr>
            <a:endParaRPr lang="en-US" altLang="en-US" sz="2400" dirty="0">
              <a:solidFill>
                <a:srgbClr val="000000"/>
              </a:solidFill>
              <a:latin typeface="Arial" panose="020B0604020202020204" pitchFamily="34" charset="0"/>
            </a:endParaRPr>
          </a:p>
        </p:txBody>
      </p:sp>
      <p:pic>
        <p:nvPicPr>
          <p:cNvPr id="2" name="Picture 3">
            <a:extLst>
              <a:ext uri="{FF2B5EF4-FFF2-40B4-BE49-F238E27FC236}">
                <a16:creationId xmlns:a16="http://schemas.microsoft.com/office/drawing/2014/main" id="{59AFDD5C-391F-BFA8-6262-505A4FD0E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543" y="223498"/>
            <a:ext cx="5101047" cy="38257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58" name="Rectangle 26651">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6" name="Text Box 1">
            <a:extLst>
              <a:ext uri="{FF2B5EF4-FFF2-40B4-BE49-F238E27FC236}">
                <a16:creationId xmlns:a16="http://schemas.microsoft.com/office/drawing/2014/main" id="{B4DB2AC1-A0B4-47A0-B2B1-06F240596D07}"/>
              </a:ext>
            </a:extLst>
          </p:cNvPr>
          <p:cNvSpPr txBox="1">
            <a:spLocks noChangeArrowheads="1"/>
          </p:cNvSpPr>
          <p:nvPr/>
        </p:nvSpPr>
        <p:spPr bwMode="auto">
          <a:xfrm>
            <a:off x="773449" y="203422"/>
            <a:ext cx="10978470" cy="119903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nSpc>
                <a:spcPct val="90000"/>
              </a:lnSpc>
              <a:spcBef>
                <a:spcPct val="0"/>
              </a:spcBef>
              <a:spcAft>
                <a:spcPts val="600"/>
              </a:spcAft>
              <a:buClrTx/>
            </a:pPr>
            <a:r>
              <a:rPr lang="en-US" altLang="en-US" sz="4400" kern="1200" dirty="0">
                <a:solidFill>
                  <a:schemeClr val="tx1"/>
                </a:solidFill>
                <a:latin typeface="+mj-lt"/>
                <a:ea typeface="+mj-ea"/>
                <a:cs typeface="+mj-cs"/>
              </a:rPr>
              <a:t>Vision is really hard</a:t>
            </a:r>
          </a:p>
        </p:txBody>
      </p:sp>
      <p:sp>
        <p:nvSpPr>
          <p:cNvPr id="26659" name="Rectangle 26653">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660" name="Rectangle 26655">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Box 2">
            <a:extLst>
              <a:ext uri="{FF2B5EF4-FFF2-40B4-BE49-F238E27FC236}">
                <a16:creationId xmlns:a16="http://schemas.microsoft.com/office/drawing/2014/main" id="{B629AF82-858C-F39F-B723-5847ED529180}"/>
              </a:ext>
            </a:extLst>
          </p:cNvPr>
          <p:cNvSpPr txBox="1">
            <a:spLocks noChangeArrowheads="1"/>
          </p:cNvSpPr>
          <p:nvPr/>
        </p:nvSpPr>
        <p:spPr bwMode="auto">
          <a:xfrm>
            <a:off x="901465" y="1276350"/>
            <a:ext cx="8262937"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9pPr>
          </a:lstStyle>
          <a:p>
            <a:pPr>
              <a:spcBef>
                <a:spcPts val="800"/>
              </a:spcBef>
              <a:buFont typeface="Arial" panose="020B0604020202020204" pitchFamily="34" charset="0"/>
              <a:buChar char="•"/>
            </a:pPr>
            <a:r>
              <a:rPr lang="en-US" altLang="en-US" sz="3200" dirty="0">
                <a:solidFill>
                  <a:srgbClr val="000000"/>
                </a:solidFill>
              </a:rPr>
              <a:t>Vision is an amazing feat of natural intelligence	</a:t>
            </a:r>
          </a:p>
          <a:p>
            <a:pPr lvl="1">
              <a:spcBef>
                <a:spcPts val="600"/>
              </a:spcBef>
              <a:buFont typeface="Arial" panose="020B0604020202020204" pitchFamily="34" charset="0"/>
              <a:buChar char="–"/>
            </a:pPr>
            <a:r>
              <a:rPr lang="en-US" altLang="en-US" sz="2400" dirty="0">
                <a:solidFill>
                  <a:srgbClr val="000000"/>
                </a:solidFill>
              </a:rPr>
              <a:t>Visual cortex occupies about 50% of Macaque </a:t>
            </a:r>
          </a:p>
          <a:p>
            <a:pPr marL="457200" lvl="1" indent="0">
              <a:spcBef>
                <a:spcPts val="600"/>
              </a:spcBef>
            </a:pPr>
            <a:r>
              <a:rPr lang="en-US" altLang="en-US" sz="2400" dirty="0">
                <a:solidFill>
                  <a:srgbClr val="000000"/>
                </a:solidFill>
              </a:rPr>
              <a:t>     brain.</a:t>
            </a:r>
          </a:p>
          <a:p>
            <a:pPr lvl="1">
              <a:spcBef>
                <a:spcPts val="600"/>
              </a:spcBef>
              <a:buFont typeface="Arial" panose="020B0604020202020204" pitchFamily="34" charset="0"/>
              <a:buChar char="–"/>
            </a:pPr>
            <a:r>
              <a:rPr lang="en-US" altLang="en-US" sz="2400" dirty="0">
                <a:solidFill>
                  <a:srgbClr val="000000"/>
                </a:solidFill>
              </a:rPr>
              <a:t>More human brain devoted to vision than </a:t>
            </a:r>
          </a:p>
          <a:p>
            <a:pPr marL="457200" lvl="1" indent="0">
              <a:spcBef>
                <a:spcPts val="600"/>
              </a:spcBef>
            </a:pPr>
            <a:r>
              <a:rPr lang="en-US" altLang="en-US" sz="2400" dirty="0">
                <a:solidFill>
                  <a:srgbClr val="000000"/>
                </a:solidFill>
              </a:rPr>
              <a:t>     anything else.</a:t>
            </a:r>
          </a:p>
        </p:txBody>
      </p:sp>
      <p:pic>
        <p:nvPicPr>
          <p:cNvPr id="8" name="Picture 3">
            <a:extLst>
              <a:ext uri="{FF2B5EF4-FFF2-40B4-BE49-F238E27FC236}">
                <a16:creationId xmlns:a16="http://schemas.microsoft.com/office/drawing/2014/main" id="{91B0BE57-C683-86FF-1DE3-7C1356F32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048" y="2246805"/>
            <a:ext cx="2070100" cy="304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AutoShape 4">
            <a:extLst>
              <a:ext uri="{FF2B5EF4-FFF2-40B4-BE49-F238E27FC236}">
                <a16:creationId xmlns:a16="http://schemas.microsoft.com/office/drawing/2014/main" id="{821795AB-5888-F9EB-1FD0-1BA5DC96E9F8}"/>
              </a:ext>
            </a:extLst>
          </p:cNvPr>
          <p:cNvSpPr>
            <a:spLocks noChangeArrowheads="1"/>
          </p:cNvSpPr>
          <p:nvPr/>
        </p:nvSpPr>
        <p:spPr bwMode="auto">
          <a:xfrm>
            <a:off x="9633248" y="2246805"/>
            <a:ext cx="2438400" cy="1371600"/>
          </a:xfrm>
          <a:custGeom>
            <a:avLst/>
            <a:gdLst>
              <a:gd name="T0" fmla="*/ 137519438 w 43200"/>
              <a:gd name="T1" fmla="*/ 21774150 h 43200"/>
              <a:gd name="T2" fmla="*/ 68817067 w 43200"/>
              <a:gd name="T3" fmla="*/ 43501945 h 43200"/>
              <a:gd name="T4" fmla="*/ 426946 w 43200"/>
              <a:gd name="T5" fmla="*/ 21774150 h 43200"/>
              <a:gd name="T6" fmla="*/ 68817067 w 43200"/>
              <a:gd name="T7" fmla="*/ 2489930 h 43200"/>
              <a:gd name="T8" fmla="*/ 0 60000 65536"/>
              <a:gd name="T9" fmla="*/ 0 60000 65536"/>
              <a:gd name="T10" fmla="*/ 0 60000 65536"/>
              <a:gd name="T11" fmla="*/ 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4"/>
                  <a:pt x="18715" y="1344"/>
                </a:cubicBezTo>
                <a:cubicBezTo>
                  <a:pt x="20114" y="1344"/>
                  <a:pt x="21458" y="2093"/>
                  <a:pt x="22456" y="3431"/>
                </a:cubicBezTo>
                <a:lnTo>
                  <a:pt x="22456" y="3432"/>
                </a:lnTo>
                <a:cubicBezTo>
                  <a:pt x="23194" y="1415"/>
                  <a:pt x="24707" y="141"/>
                  <a:pt x="26362" y="141"/>
                </a:cubicBezTo>
                <a:cubicBezTo>
                  <a:pt x="27723" y="141"/>
                  <a:pt x="29007" y="1006"/>
                  <a:pt x="29832" y="2481"/>
                </a:cubicBezTo>
                <a:lnTo>
                  <a:pt x="29832" y="2480"/>
                </a:lnTo>
                <a:cubicBezTo>
                  <a:pt x="30755" y="1002"/>
                  <a:pt x="32110" y="150"/>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2000" dirty="0">
                <a:solidFill>
                  <a:srgbClr val="000000"/>
                </a:solidFill>
                <a:latin typeface="Comic Sans MS" panose="030F0702030302020204" pitchFamily="66" charset="0"/>
              </a:rPr>
              <a:t>Is that a queen or a bishop?</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a:extLst>
              <a:ext uri="{FF2B5EF4-FFF2-40B4-BE49-F238E27FC236}">
                <a16:creationId xmlns:a16="http://schemas.microsoft.com/office/drawing/2014/main" id="{15B0C149-72FC-590C-C30A-4ECB0DD24417}"/>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Why computer vision matters</a:t>
            </a:r>
          </a:p>
        </p:txBody>
      </p:sp>
      <p:pic>
        <p:nvPicPr>
          <p:cNvPr id="28675" name="Picture 2">
            <a:extLst>
              <a:ext uri="{FF2B5EF4-FFF2-40B4-BE49-F238E27FC236}">
                <a16:creationId xmlns:a16="http://schemas.microsoft.com/office/drawing/2014/main" id="{859BBD78-2101-AF65-016D-7C6B010DB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609725"/>
            <a:ext cx="213836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6" name="Text Box 3">
            <a:extLst>
              <a:ext uri="{FF2B5EF4-FFF2-40B4-BE49-F238E27FC236}">
                <a16:creationId xmlns:a16="http://schemas.microsoft.com/office/drawing/2014/main" id="{8304A1BE-5009-9C7D-E4C0-2FC2506B83F9}"/>
              </a:ext>
            </a:extLst>
          </p:cNvPr>
          <p:cNvSpPr txBox="1">
            <a:spLocks noChangeArrowheads="1"/>
          </p:cNvSpPr>
          <p:nvPr/>
        </p:nvSpPr>
        <p:spPr bwMode="auto">
          <a:xfrm>
            <a:off x="2520950" y="3286125"/>
            <a:ext cx="11890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Safety</a:t>
            </a:r>
          </a:p>
        </p:txBody>
      </p:sp>
      <p:pic>
        <p:nvPicPr>
          <p:cNvPr id="28677" name="Picture 4">
            <a:extLst>
              <a:ext uri="{FF2B5EF4-FFF2-40B4-BE49-F238E27FC236}">
                <a16:creationId xmlns:a16="http://schemas.microsoft.com/office/drawing/2014/main" id="{7C8D54C8-D9BB-EB64-90E2-A1C707F09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09725"/>
            <a:ext cx="2401888"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8" name="Text Box 5">
            <a:extLst>
              <a:ext uri="{FF2B5EF4-FFF2-40B4-BE49-F238E27FC236}">
                <a16:creationId xmlns:a16="http://schemas.microsoft.com/office/drawing/2014/main" id="{772C8FE9-07B2-6C57-FFF2-88D29E84C552}"/>
              </a:ext>
            </a:extLst>
          </p:cNvPr>
          <p:cNvSpPr txBox="1">
            <a:spLocks noChangeArrowheads="1"/>
          </p:cNvSpPr>
          <p:nvPr/>
        </p:nvSpPr>
        <p:spPr bwMode="auto">
          <a:xfrm>
            <a:off x="5341939" y="3209926"/>
            <a:ext cx="1222107"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Health</a:t>
            </a:r>
          </a:p>
        </p:txBody>
      </p:sp>
      <p:pic>
        <p:nvPicPr>
          <p:cNvPr id="28679" name="Picture 6">
            <a:extLst>
              <a:ext uri="{FF2B5EF4-FFF2-40B4-BE49-F238E27FC236}">
                <a16:creationId xmlns:a16="http://schemas.microsoft.com/office/drawing/2014/main" id="{47BB1FFD-A80F-C9FB-3280-D57C8D6E2A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1" y="1609725"/>
            <a:ext cx="200501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80" name="Text Box 7">
            <a:extLst>
              <a:ext uri="{FF2B5EF4-FFF2-40B4-BE49-F238E27FC236}">
                <a16:creationId xmlns:a16="http://schemas.microsoft.com/office/drawing/2014/main" id="{0161EE8A-7CA3-1240-E8E2-519AC634554A}"/>
              </a:ext>
            </a:extLst>
          </p:cNvPr>
          <p:cNvSpPr txBox="1">
            <a:spLocks noChangeArrowheads="1"/>
          </p:cNvSpPr>
          <p:nvPr/>
        </p:nvSpPr>
        <p:spPr bwMode="auto">
          <a:xfrm>
            <a:off x="7932738" y="3209925"/>
            <a:ext cx="146685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Security</a:t>
            </a:r>
          </a:p>
        </p:txBody>
      </p:sp>
      <p:sp>
        <p:nvSpPr>
          <p:cNvPr id="28681" name="Text Box 8">
            <a:extLst>
              <a:ext uri="{FF2B5EF4-FFF2-40B4-BE49-F238E27FC236}">
                <a16:creationId xmlns:a16="http://schemas.microsoft.com/office/drawing/2014/main" id="{DBF79DA6-674A-232E-E3C8-62F0A1626DCE}"/>
              </a:ext>
            </a:extLst>
          </p:cNvPr>
          <p:cNvSpPr txBox="1">
            <a:spLocks noChangeArrowheads="1"/>
          </p:cNvSpPr>
          <p:nvPr/>
        </p:nvSpPr>
        <p:spPr bwMode="auto">
          <a:xfrm>
            <a:off x="2447925" y="5953126"/>
            <a:ext cx="1460954"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Comfort</a:t>
            </a:r>
          </a:p>
        </p:txBody>
      </p:sp>
      <p:pic>
        <p:nvPicPr>
          <p:cNvPr id="28682" name="Picture 9">
            <a:extLst>
              <a:ext uri="{FF2B5EF4-FFF2-40B4-BE49-F238E27FC236}">
                <a16:creationId xmlns:a16="http://schemas.microsoft.com/office/drawing/2014/main" id="{8F0C056B-16B2-8808-3577-513E85C00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4343400"/>
            <a:ext cx="2095500" cy="1600200"/>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83" name="Text Box 10">
            <a:extLst>
              <a:ext uri="{FF2B5EF4-FFF2-40B4-BE49-F238E27FC236}">
                <a16:creationId xmlns:a16="http://schemas.microsoft.com/office/drawing/2014/main" id="{D0945AF6-25F9-8877-EA7A-0F4D2E17CB68}"/>
              </a:ext>
            </a:extLst>
          </p:cNvPr>
          <p:cNvSpPr txBox="1">
            <a:spLocks noChangeArrowheads="1"/>
          </p:cNvSpPr>
          <p:nvPr/>
        </p:nvSpPr>
        <p:spPr bwMode="auto">
          <a:xfrm>
            <a:off x="8235950" y="5943600"/>
            <a:ext cx="13287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Access</a:t>
            </a:r>
          </a:p>
        </p:txBody>
      </p:sp>
      <p:pic>
        <p:nvPicPr>
          <p:cNvPr id="28684" name="Picture 11">
            <a:extLst>
              <a:ext uri="{FF2B5EF4-FFF2-40B4-BE49-F238E27FC236}">
                <a16:creationId xmlns:a16="http://schemas.microsoft.com/office/drawing/2014/main" id="{7E4D479B-68AF-1E73-54C1-0367C97701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079" t="7430"/>
          <a:stretch>
            <a:fillRect/>
          </a:stretch>
        </p:blipFill>
        <p:spPr bwMode="auto">
          <a:xfrm>
            <a:off x="4800600" y="4343400"/>
            <a:ext cx="2216150" cy="1600200"/>
          </a:xfrm>
          <a:prstGeom prst="rect">
            <a:avLst/>
          </a:prstGeom>
          <a:noFill/>
          <a:ln>
            <a:noFill/>
          </a:ln>
          <a:effectLst/>
          <a:extLst>
            <a:ext uri="{909E8E84-426E-40DD-AFC4-6F175D3DCCD1}">
              <a14:hiddenFill xmlns:a14="http://schemas.microsoft.com/office/drawing/2010/main">
                <a:blipFill dpi="0" rotWithShape="0">
                  <a:blip/>
                  <a:srcRect l="20079" t="743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85" name="Text Box 12">
            <a:extLst>
              <a:ext uri="{FF2B5EF4-FFF2-40B4-BE49-F238E27FC236}">
                <a16:creationId xmlns:a16="http://schemas.microsoft.com/office/drawing/2014/main" id="{625531B0-19B0-727B-A134-78A1061ADF7E}"/>
              </a:ext>
            </a:extLst>
          </p:cNvPr>
          <p:cNvSpPr txBox="1">
            <a:spLocks noChangeArrowheads="1"/>
          </p:cNvSpPr>
          <p:nvPr/>
        </p:nvSpPr>
        <p:spPr bwMode="auto">
          <a:xfrm>
            <a:off x="5491163" y="5867401"/>
            <a:ext cx="80212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Fun</a:t>
            </a:r>
          </a:p>
        </p:txBody>
      </p:sp>
      <p:pic>
        <p:nvPicPr>
          <p:cNvPr id="28686" name="Picture 13">
            <a:extLst>
              <a:ext uri="{FF2B5EF4-FFF2-40B4-BE49-F238E27FC236}">
                <a16:creationId xmlns:a16="http://schemas.microsoft.com/office/drawing/2014/main" id="{32BC7F23-6E8C-4DF0-7A72-7248C8879F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005" r="8202" b="32709"/>
          <a:stretch>
            <a:fillRect/>
          </a:stretch>
        </p:blipFill>
        <p:spPr bwMode="auto">
          <a:xfrm>
            <a:off x="2286001" y="4343400"/>
            <a:ext cx="1920875" cy="1600200"/>
          </a:xfrm>
          <a:prstGeom prst="rect">
            <a:avLst/>
          </a:prstGeom>
          <a:noFill/>
          <a:ln>
            <a:noFill/>
          </a:ln>
          <a:effectLst/>
          <a:extLst>
            <a:ext uri="{909E8E84-426E-40DD-AFC4-6F175D3DCCD1}">
              <a14:hiddenFill xmlns:a14="http://schemas.microsoft.com/office/drawing/2010/main">
                <a:blipFill dpi="0" rotWithShape="0">
                  <a:blip/>
                  <a:srcRect l="27005" r="8202" b="32709"/>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a:extLst>
              <a:ext uri="{FF2B5EF4-FFF2-40B4-BE49-F238E27FC236}">
                <a16:creationId xmlns:a16="http://schemas.microsoft.com/office/drawing/2014/main" id="{8948C2A2-FDBC-062A-5C45-CFCAF380D4A9}"/>
              </a:ext>
            </a:extLst>
          </p:cNvPr>
          <p:cNvSpPr txBox="1">
            <a:spLocks noChangeArrowheads="1"/>
          </p:cNvSpPr>
          <p:nvPr/>
        </p:nvSpPr>
        <p:spPr bwMode="auto">
          <a:xfrm>
            <a:off x="1981200" y="-76200"/>
            <a:ext cx="82296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3200">
                <a:solidFill>
                  <a:srgbClr val="000000"/>
                </a:solidFill>
              </a:rPr>
              <a:t>Ridiculously brief history of computer vision</a:t>
            </a:r>
          </a:p>
        </p:txBody>
      </p:sp>
      <p:pic>
        <p:nvPicPr>
          <p:cNvPr id="25602" name="Picture 2">
            <a:extLst>
              <a:ext uri="{FF2B5EF4-FFF2-40B4-BE49-F238E27FC236}">
                <a16:creationId xmlns:a16="http://schemas.microsoft.com/office/drawing/2014/main" id="{5B63D5D6-AD20-1B32-7908-108BA100C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762001"/>
            <a:ext cx="1752600" cy="1673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3" name="Text Box 3">
            <a:extLst>
              <a:ext uri="{FF2B5EF4-FFF2-40B4-BE49-F238E27FC236}">
                <a16:creationId xmlns:a16="http://schemas.microsoft.com/office/drawing/2014/main" id="{68F94180-F050-7D4E-387A-19FDD9B57886}"/>
              </a:ext>
            </a:extLst>
          </p:cNvPr>
          <p:cNvSpPr txBox="1">
            <a:spLocks noChangeArrowheads="1"/>
          </p:cNvSpPr>
          <p:nvPr/>
        </p:nvSpPr>
        <p:spPr bwMode="auto">
          <a:xfrm>
            <a:off x="1981200" y="990601"/>
            <a:ext cx="5486400" cy="6151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9pPr>
          </a:lstStyle>
          <a:p>
            <a:pPr>
              <a:lnSpc>
                <a:spcPct val="90000"/>
              </a:lnSpc>
              <a:spcBef>
                <a:spcPts val="600"/>
              </a:spcBef>
              <a:buFont typeface="Arial" panose="020B0604020202020204" pitchFamily="34" charset="0"/>
              <a:buChar char="•"/>
            </a:pPr>
            <a:r>
              <a:rPr lang="en-US" altLang="en-US" sz="2400">
                <a:solidFill>
                  <a:srgbClr val="000000"/>
                </a:solidFill>
              </a:rPr>
              <a:t>1966: Minsky assigns computer vision as an undergrad summer project</a:t>
            </a:r>
          </a:p>
          <a:p>
            <a:pPr>
              <a:lnSpc>
                <a:spcPct val="90000"/>
              </a:lnSpc>
              <a:spcBef>
                <a:spcPts val="600"/>
              </a:spcBef>
              <a:buFont typeface="Arial" panose="020B0604020202020204" pitchFamily="34" charset="0"/>
              <a:buChar char="•"/>
            </a:pPr>
            <a:r>
              <a:rPr lang="en-US" altLang="en-US" sz="2400">
                <a:solidFill>
                  <a:srgbClr val="000000"/>
                </a:solidFill>
              </a:rPr>
              <a:t>1960’s: interpretation of synthetic worlds</a:t>
            </a:r>
          </a:p>
          <a:p>
            <a:pPr>
              <a:lnSpc>
                <a:spcPct val="90000"/>
              </a:lnSpc>
              <a:spcBef>
                <a:spcPts val="600"/>
              </a:spcBef>
              <a:buFont typeface="Arial" panose="020B0604020202020204" pitchFamily="34" charset="0"/>
              <a:buChar char="•"/>
            </a:pPr>
            <a:r>
              <a:rPr lang="en-US" altLang="en-US" sz="2400">
                <a:solidFill>
                  <a:srgbClr val="000000"/>
                </a:solidFill>
              </a:rPr>
              <a:t>1970’s: some progress on interpreting selected images</a:t>
            </a:r>
          </a:p>
          <a:p>
            <a:pPr>
              <a:lnSpc>
                <a:spcPct val="90000"/>
              </a:lnSpc>
              <a:spcBef>
                <a:spcPts val="600"/>
              </a:spcBef>
              <a:buFont typeface="Arial" panose="020B0604020202020204" pitchFamily="34" charset="0"/>
              <a:buChar char="•"/>
            </a:pPr>
            <a:r>
              <a:rPr lang="en-US" altLang="en-US" sz="2400">
                <a:solidFill>
                  <a:srgbClr val="000000"/>
                </a:solidFill>
              </a:rPr>
              <a:t>1980’s: ANNs come and go; shift toward geometry and increased mathematical rigor</a:t>
            </a:r>
          </a:p>
          <a:p>
            <a:pPr>
              <a:lnSpc>
                <a:spcPct val="90000"/>
              </a:lnSpc>
              <a:spcBef>
                <a:spcPts val="600"/>
              </a:spcBef>
              <a:buFont typeface="Arial" panose="020B0604020202020204" pitchFamily="34" charset="0"/>
              <a:buChar char="•"/>
            </a:pPr>
            <a:r>
              <a:rPr lang="en-US" altLang="en-US" sz="2400">
                <a:solidFill>
                  <a:srgbClr val="000000"/>
                </a:solidFill>
              </a:rPr>
              <a:t>1990’s: face recognition; statistical analysis in vogue</a:t>
            </a:r>
          </a:p>
          <a:p>
            <a:pPr>
              <a:lnSpc>
                <a:spcPct val="90000"/>
              </a:lnSpc>
              <a:spcBef>
                <a:spcPts val="600"/>
              </a:spcBef>
              <a:buFont typeface="Arial" panose="020B0604020202020204" pitchFamily="34" charset="0"/>
              <a:buChar char="•"/>
            </a:pPr>
            <a:r>
              <a:rPr lang="en-US" altLang="en-US" sz="2400">
                <a:solidFill>
                  <a:srgbClr val="000000"/>
                </a:solidFill>
              </a:rPr>
              <a:t>2000’s: broader recognition; large annotated datasets available; video processing starts</a:t>
            </a:r>
          </a:p>
          <a:p>
            <a:pPr>
              <a:lnSpc>
                <a:spcPct val="90000"/>
              </a:lnSpc>
              <a:spcBef>
                <a:spcPts val="600"/>
              </a:spcBef>
            </a:pPr>
            <a:endParaRPr lang="en-US" altLang="en-US" sz="2400">
              <a:solidFill>
                <a:srgbClr val="000000"/>
              </a:solidFill>
            </a:endParaRPr>
          </a:p>
        </p:txBody>
      </p:sp>
      <p:sp>
        <p:nvSpPr>
          <p:cNvPr id="25604" name="Text Box 4">
            <a:extLst>
              <a:ext uri="{FF2B5EF4-FFF2-40B4-BE49-F238E27FC236}">
                <a16:creationId xmlns:a16="http://schemas.microsoft.com/office/drawing/2014/main" id="{86FF35DA-F061-E7BB-314D-A6631D7D81CD}"/>
              </a:ext>
            </a:extLst>
          </p:cNvPr>
          <p:cNvSpPr txBox="1">
            <a:spLocks noChangeArrowheads="1"/>
          </p:cNvSpPr>
          <p:nvPr/>
        </p:nvSpPr>
        <p:spPr bwMode="auto">
          <a:xfrm>
            <a:off x="8308975" y="2286000"/>
            <a:ext cx="1146766"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400">
                <a:solidFill>
                  <a:srgbClr val="000000"/>
                </a:solidFill>
                <a:latin typeface="Arial" panose="020B0604020202020204" pitchFamily="34" charset="0"/>
              </a:rPr>
              <a:t>Guzman ‘68</a:t>
            </a:r>
          </a:p>
        </p:txBody>
      </p:sp>
      <p:pic>
        <p:nvPicPr>
          <p:cNvPr id="25605" name="Picture 5">
            <a:extLst>
              <a:ext uri="{FF2B5EF4-FFF2-40B4-BE49-F238E27FC236}">
                <a16:creationId xmlns:a16="http://schemas.microsoft.com/office/drawing/2014/main" id="{58AE1495-9557-2A1C-63DD-C2DCED1C5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4284" t="2715" r="4965" b="19206"/>
          <a:stretch>
            <a:fillRect/>
          </a:stretch>
        </p:blipFill>
        <p:spPr bwMode="auto">
          <a:xfrm>
            <a:off x="8001001" y="2590801"/>
            <a:ext cx="1863725" cy="1831975"/>
          </a:xfrm>
          <a:prstGeom prst="rect">
            <a:avLst/>
          </a:prstGeom>
          <a:noFill/>
          <a:ln>
            <a:noFill/>
          </a:ln>
          <a:effectLst/>
          <a:extLst>
            <a:ext uri="{909E8E84-426E-40DD-AFC4-6F175D3DCCD1}">
              <a14:hiddenFill xmlns:a14="http://schemas.microsoft.com/office/drawing/2010/main">
                <a:blipFill dpi="0" rotWithShape="0">
                  <a:blip/>
                  <a:srcRect l="64284" t="2715" r="4965" b="19206"/>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6" name="Text Box 6">
            <a:extLst>
              <a:ext uri="{FF2B5EF4-FFF2-40B4-BE49-F238E27FC236}">
                <a16:creationId xmlns:a16="http://schemas.microsoft.com/office/drawing/2014/main" id="{139673FB-99D9-2A5A-8AF1-9424009F976D}"/>
              </a:ext>
            </a:extLst>
          </p:cNvPr>
          <p:cNvSpPr txBox="1">
            <a:spLocks noChangeArrowheads="1"/>
          </p:cNvSpPr>
          <p:nvPr/>
        </p:nvSpPr>
        <p:spPr bwMode="auto">
          <a:xfrm>
            <a:off x="8310563" y="4343400"/>
            <a:ext cx="1525074"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400">
                <a:solidFill>
                  <a:srgbClr val="000000"/>
                </a:solidFill>
                <a:latin typeface="Arial" panose="020B0604020202020204" pitchFamily="34" charset="0"/>
              </a:rPr>
              <a:t>Ohta Kanade ‘78</a:t>
            </a:r>
          </a:p>
        </p:txBody>
      </p:sp>
      <p:pic>
        <p:nvPicPr>
          <p:cNvPr id="25607" name="Picture 7">
            <a:extLst>
              <a:ext uri="{FF2B5EF4-FFF2-40B4-BE49-F238E27FC236}">
                <a16:creationId xmlns:a16="http://schemas.microsoft.com/office/drawing/2014/main" id="{B4AB4ED3-AAEB-8DA0-80DA-7581B2D9A5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4800600"/>
            <a:ext cx="1466850" cy="1752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8" name="Text Box 8">
            <a:extLst>
              <a:ext uri="{FF2B5EF4-FFF2-40B4-BE49-F238E27FC236}">
                <a16:creationId xmlns:a16="http://schemas.microsoft.com/office/drawing/2014/main" id="{D206C372-A4D0-A710-C37B-9D566C98576E}"/>
              </a:ext>
            </a:extLst>
          </p:cNvPr>
          <p:cNvSpPr txBox="1">
            <a:spLocks noChangeArrowheads="1"/>
          </p:cNvSpPr>
          <p:nvPr/>
        </p:nvSpPr>
        <p:spPr bwMode="auto">
          <a:xfrm>
            <a:off x="8002589" y="6477000"/>
            <a:ext cx="1925569"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400">
                <a:solidFill>
                  <a:srgbClr val="000000"/>
                </a:solidFill>
                <a:latin typeface="Arial" panose="020B0604020202020204" pitchFamily="34" charset="0"/>
              </a:rPr>
              <a:t>Turk and Pentland ‘91</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5603">
                                            <p:txEl>
                                              <p:pRg st="1" end="1"/>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5602"/>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56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5603">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5605"/>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56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25603">
                                            <p:txEl>
                                              <p:pRg st="4" end="4"/>
                                            </p:txEl>
                                          </p:spTgt>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25607"/>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2560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fill="hold" nodeType="clickEffect">
                                  <p:stCondLst>
                                    <p:cond delay="0"/>
                                  </p:stCondLst>
                                  <p:childTnLst>
                                    <p:set>
                                      <p:cBhvr additive="repl">
                                        <p:cTn id="34"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a:extLst>
              <a:ext uri="{FF2B5EF4-FFF2-40B4-BE49-F238E27FC236}">
                <a16:creationId xmlns:a16="http://schemas.microsoft.com/office/drawing/2014/main" id="{B129FC25-D284-3171-7864-5F1D7AD5BC58}"/>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How vision is used now</a:t>
            </a:r>
          </a:p>
        </p:txBody>
      </p:sp>
      <p:sp>
        <p:nvSpPr>
          <p:cNvPr id="32771" name="Text Box 2">
            <a:extLst>
              <a:ext uri="{FF2B5EF4-FFF2-40B4-BE49-F238E27FC236}">
                <a16:creationId xmlns:a16="http://schemas.microsoft.com/office/drawing/2014/main" id="{B3741241-0F46-E727-E090-BF4FCF06C692}"/>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9pPr>
          </a:lstStyle>
          <a:p>
            <a:pPr>
              <a:spcBef>
                <a:spcPts val="800"/>
              </a:spcBef>
              <a:buFont typeface="Arial" panose="020B0604020202020204" pitchFamily="34" charset="0"/>
              <a:buChar char="•"/>
            </a:pPr>
            <a:r>
              <a:rPr lang="en-US" altLang="en-US" sz="3200">
                <a:solidFill>
                  <a:srgbClr val="000000"/>
                </a:solidFill>
              </a:rPr>
              <a:t>Examples of state-of-the-art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a:extLst>
              <a:ext uri="{FF2B5EF4-FFF2-40B4-BE49-F238E27FC236}">
                <a16:creationId xmlns:a16="http://schemas.microsoft.com/office/drawing/2014/main" id="{2E4D8427-321C-AD1F-D01C-4B3603B1C35F}"/>
              </a:ext>
            </a:extLst>
          </p:cNvPr>
          <p:cNvSpPr txBox="1">
            <a:spLocks noChangeArrowheads="1"/>
          </p:cNvSpPr>
          <p:nvPr/>
        </p:nvSpPr>
        <p:spPr bwMode="auto">
          <a:xfrm>
            <a:off x="1981200" y="-136525"/>
            <a:ext cx="8229600"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3600">
                <a:solidFill>
                  <a:srgbClr val="000000"/>
                </a:solidFill>
              </a:rPr>
              <a:t>Optical character recognition (OCR)</a:t>
            </a:r>
          </a:p>
        </p:txBody>
      </p:sp>
      <p:pic>
        <p:nvPicPr>
          <p:cNvPr id="34819" name="Picture 2">
            <a:extLst>
              <a:ext uri="{FF2B5EF4-FFF2-40B4-BE49-F238E27FC236}">
                <a16:creationId xmlns:a16="http://schemas.microsoft.com/office/drawing/2014/main" id="{827C07F9-5528-CC41-26B8-1BED73E19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690813"/>
            <a:ext cx="3657600"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0" name="Text Box 3">
            <a:extLst>
              <a:ext uri="{FF2B5EF4-FFF2-40B4-BE49-F238E27FC236}">
                <a16:creationId xmlns:a16="http://schemas.microsoft.com/office/drawing/2014/main" id="{F9EAFB03-0C66-8A39-BFCA-EACDDA3A6D35}"/>
              </a:ext>
            </a:extLst>
          </p:cNvPr>
          <p:cNvSpPr txBox="1">
            <a:spLocks noChangeArrowheads="1"/>
          </p:cNvSpPr>
          <p:nvPr/>
        </p:nvSpPr>
        <p:spPr bwMode="auto">
          <a:xfrm>
            <a:off x="2201069" y="5362576"/>
            <a:ext cx="3397253"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Digit recognition, AT&amp;T labs</a:t>
            </a:r>
          </a:p>
          <a:p>
            <a:pPr algn="ctr" eaLnBrk="1" hangingPunct="1">
              <a:buClrTx/>
              <a:buFontTx/>
              <a:buNone/>
            </a:pPr>
            <a:r>
              <a:rPr lang="en-US" altLang="en-US" sz="1600">
                <a:solidFill>
                  <a:srgbClr val="0000FF"/>
                </a:solidFill>
                <a:latin typeface="Arial" panose="020B0604020202020204" pitchFamily="34" charset="0"/>
                <a:hlinkClick r:id="rId4"/>
              </a:rPr>
              <a:t>http://www.research.att.com/~yann</a:t>
            </a:r>
            <a:r>
              <a:rPr lang="en-US" altLang="en-US" sz="1600">
                <a:solidFill>
                  <a:srgbClr val="000000"/>
                </a:solidFill>
                <a:latin typeface="Arial" panose="020B0604020202020204" pitchFamily="34" charset="0"/>
              </a:rPr>
              <a:t>/</a:t>
            </a:r>
          </a:p>
        </p:txBody>
      </p:sp>
      <p:sp>
        <p:nvSpPr>
          <p:cNvPr id="34821" name="Rectangle 4">
            <a:extLst>
              <a:ext uri="{FF2B5EF4-FFF2-40B4-BE49-F238E27FC236}">
                <a16:creationId xmlns:a16="http://schemas.microsoft.com/office/drawing/2014/main" id="{E97EC99B-4822-BFF1-4DC2-3C119DB1D6EF}"/>
              </a:ext>
            </a:extLst>
          </p:cNvPr>
          <p:cNvSpPr>
            <a:spLocks noChangeArrowheads="1"/>
          </p:cNvSpPr>
          <p:nvPr/>
        </p:nvSpPr>
        <p:spPr bwMode="auto">
          <a:xfrm>
            <a:off x="2209800" y="990600"/>
            <a:ext cx="7772400" cy="533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1pPr>
            <a:lvl2pPr marL="741363" indent="-284163">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9pPr>
          </a:lstStyle>
          <a:p>
            <a:pPr>
              <a:spcBef>
                <a:spcPts val="700"/>
              </a:spcBef>
              <a:buClrTx/>
            </a:pPr>
            <a:r>
              <a:rPr lang="en-US" altLang="en-US" sz="2800">
                <a:solidFill>
                  <a:srgbClr val="000000"/>
                </a:solidFill>
                <a:latin typeface="Arial" panose="020B0604020202020204" pitchFamily="34" charset="0"/>
              </a:rPr>
              <a:t>Technology to convert scanned docs to text</a:t>
            </a:r>
          </a:p>
          <a:p>
            <a:pPr lvl="1">
              <a:spcBef>
                <a:spcPts val="500"/>
              </a:spcBef>
              <a:buFont typeface="Arial" panose="020B0604020202020204" pitchFamily="34" charset="0"/>
              <a:buChar char="•"/>
            </a:pPr>
            <a:r>
              <a:rPr lang="en-US" altLang="en-US" sz="2000">
                <a:solidFill>
                  <a:srgbClr val="000000"/>
                </a:solidFill>
                <a:latin typeface="Arial" panose="020B0604020202020204" pitchFamily="34" charset="0"/>
              </a:rPr>
              <a:t>If you have a scanner, it probably came with OCR software</a:t>
            </a:r>
          </a:p>
          <a:p>
            <a:pPr>
              <a:spcBef>
                <a:spcPts val="500"/>
              </a:spcBef>
              <a:buClrTx/>
            </a:pPr>
            <a:endParaRPr lang="en-US" altLang="en-US" sz="2000">
              <a:solidFill>
                <a:srgbClr val="000000"/>
              </a:solidFill>
              <a:latin typeface="Arial" panose="020B0604020202020204" pitchFamily="34" charset="0"/>
            </a:endParaRPr>
          </a:p>
        </p:txBody>
      </p:sp>
      <p:pic>
        <p:nvPicPr>
          <p:cNvPr id="34822" name="Picture 5">
            <a:extLst>
              <a:ext uri="{FF2B5EF4-FFF2-40B4-BE49-F238E27FC236}">
                <a16:creationId xmlns:a16="http://schemas.microsoft.com/office/drawing/2014/main" id="{674BCA2F-2E47-A5D8-24E7-B13309989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419350"/>
            <a:ext cx="3581400" cy="276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3" name="Text Box 6">
            <a:extLst>
              <a:ext uri="{FF2B5EF4-FFF2-40B4-BE49-F238E27FC236}">
                <a16:creationId xmlns:a16="http://schemas.microsoft.com/office/drawing/2014/main" id="{9AF38E36-3036-6444-2CE3-4548ED73AC5F}"/>
              </a:ext>
            </a:extLst>
          </p:cNvPr>
          <p:cNvSpPr txBox="1">
            <a:spLocks noChangeArrowheads="1"/>
          </p:cNvSpPr>
          <p:nvPr/>
        </p:nvSpPr>
        <p:spPr bwMode="auto">
          <a:xfrm>
            <a:off x="6015734" y="5362576"/>
            <a:ext cx="4553147"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License plate readers</a:t>
            </a:r>
          </a:p>
          <a:p>
            <a:pPr algn="ctr" eaLnBrk="1" hangingPunct="1">
              <a:buClrTx/>
              <a:buFontTx/>
              <a:buNone/>
            </a:pPr>
            <a:r>
              <a:rPr lang="en-US" altLang="en-US" sz="1200">
                <a:solidFill>
                  <a:srgbClr val="0000FF"/>
                </a:solidFill>
                <a:latin typeface="Arial" panose="020B0604020202020204" pitchFamily="34" charset="0"/>
                <a:hlinkClick r:id="rId6"/>
              </a:rPr>
              <a:t>http://en.wikipedia.org/wiki/Automatic_number_plate_recognition</a:t>
            </a:r>
          </a:p>
          <a:p>
            <a:pPr algn="ctr" eaLnBrk="1" hangingPunct="1">
              <a:buClrTx/>
              <a:buFontTx/>
              <a:buNone/>
            </a:pPr>
            <a:endParaRPr lang="en-US" altLang="en-US" sz="1200">
              <a:solidFill>
                <a:srgbClr val="000000"/>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DF151-003A-407D-F94D-184A8199AFA3}"/>
              </a:ext>
            </a:extLst>
          </p:cNvPr>
          <p:cNvSpPr>
            <a:spLocks noGrp="1"/>
          </p:cNvSpPr>
          <p:nvPr>
            <p:ph type="title"/>
          </p:nvPr>
        </p:nvSpPr>
        <p:spPr>
          <a:xfrm>
            <a:off x="1171074" y="1396686"/>
            <a:ext cx="3240506" cy="4064628"/>
          </a:xfrm>
        </p:spPr>
        <p:txBody>
          <a:bodyPr>
            <a:normAutofit/>
          </a:bodyPr>
          <a:lstStyle/>
          <a:p>
            <a:r>
              <a:rPr lang="en-IN" dirty="0">
                <a:solidFill>
                  <a:srgbClr val="FFFFFF"/>
                </a:solidFill>
              </a:rPr>
              <a:t>What you’ll learn?</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5CCE1DF-4C3F-4386-E655-7602B451E028}"/>
              </a:ext>
            </a:extLst>
          </p:cNvPr>
          <p:cNvSpPr>
            <a:spLocks noGrp="1"/>
          </p:cNvSpPr>
          <p:nvPr>
            <p:ph idx="1"/>
          </p:nvPr>
        </p:nvSpPr>
        <p:spPr>
          <a:xfrm>
            <a:off x="5370153" y="1526033"/>
            <a:ext cx="5536397" cy="3935281"/>
          </a:xfrm>
        </p:spPr>
        <p:txBody>
          <a:bodyPr>
            <a:normAutofit/>
          </a:bodyPr>
          <a:lstStyle/>
          <a:p>
            <a:r>
              <a:rPr lang="en-IN" dirty="0"/>
              <a:t>Concepts of computer vision</a:t>
            </a:r>
          </a:p>
          <a:p>
            <a:r>
              <a:rPr lang="en-IN" dirty="0"/>
              <a:t>Concepts of deep learning</a:t>
            </a:r>
          </a:p>
          <a:p>
            <a:r>
              <a:rPr lang="en-IN" dirty="0"/>
              <a:t>Platforms for building</a:t>
            </a:r>
          </a:p>
          <a:p>
            <a:r>
              <a:rPr lang="en-IN" dirty="0"/>
              <a:t>Hands on implementation</a:t>
            </a:r>
          </a:p>
        </p:txBody>
      </p:sp>
    </p:spTree>
    <p:extLst>
      <p:ext uri="{BB962C8B-B14F-4D97-AF65-F5344CB8AC3E}">
        <p14:creationId xmlns:p14="http://schemas.microsoft.com/office/powerpoint/2010/main" val="974414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a:extLst>
              <a:ext uri="{FF2B5EF4-FFF2-40B4-BE49-F238E27FC236}">
                <a16:creationId xmlns:a16="http://schemas.microsoft.com/office/drawing/2014/main" id="{D851C4B7-6EA4-3896-B382-98392D6D2CB1}"/>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Face detection</a:t>
            </a:r>
          </a:p>
        </p:txBody>
      </p:sp>
      <p:sp>
        <p:nvSpPr>
          <p:cNvPr id="36867" name="Text Box 2">
            <a:extLst>
              <a:ext uri="{FF2B5EF4-FFF2-40B4-BE49-F238E27FC236}">
                <a16:creationId xmlns:a16="http://schemas.microsoft.com/office/drawing/2014/main" id="{879CCD74-7B58-A27F-7258-BE3D3E016207}"/>
              </a:ext>
            </a:extLst>
          </p:cNvPr>
          <p:cNvSpPr txBox="1">
            <a:spLocks noChangeArrowheads="1"/>
          </p:cNvSpPr>
          <p:nvPr/>
        </p:nvSpPr>
        <p:spPr bwMode="auto">
          <a:xfrm>
            <a:off x="2209800" y="4876800"/>
            <a:ext cx="7772400" cy="209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9pPr>
          </a:lstStyle>
          <a:p>
            <a:pPr>
              <a:spcBef>
                <a:spcPts val="800"/>
              </a:spcBef>
              <a:buFont typeface="Arial" panose="020B0604020202020204" pitchFamily="34" charset="0"/>
              <a:buChar char="•"/>
            </a:pPr>
            <a:r>
              <a:rPr lang="en-US" altLang="en-US" sz="3200">
                <a:solidFill>
                  <a:srgbClr val="000000"/>
                </a:solidFill>
              </a:rPr>
              <a:t>Many new digital cameras now detect faces</a:t>
            </a:r>
          </a:p>
          <a:p>
            <a:pPr lvl="1">
              <a:spcBef>
                <a:spcPts val="700"/>
              </a:spcBef>
              <a:buFont typeface="Arial" panose="020B0604020202020204" pitchFamily="34" charset="0"/>
              <a:buChar char="–"/>
            </a:pPr>
            <a:r>
              <a:rPr lang="en-US" altLang="en-US" sz="2800">
                <a:solidFill>
                  <a:srgbClr val="000000"/>
                </a:solidFill>
              </a:rPr>
              <a:t>Canon, Sony, Fuji, …</a:t>
            </a:r>
          </a:p>
          <a:p>
            <a:pPr lvl="1">
              <a:spcBef>
                <a:spcPts val="700"/>
              </a:spcBef>
              <a:buClrTx/>
            </a:pPr>
            <a:endParaRPr lang="en-US" altLang="en-US" sz="2800">
              <a:solidFill>
                <a:srgbClr val="000000"/>
              </a:solidFill>
            </a:endParaRPr>
          </a:p>
        </p:txBody>
      </p:sp>
      <p:pic>
        <p:nvPicPr>
          <p:cNvPr id="36868" name="Picture 3">
            <a:extLst>
              <a:ext uri="{FF2B5EF4-FFF2-40B4-BE49-F238E27FC236}">
                <a16:creationId xmlns:a16="http://schemas.microsoft.com/office/drawing/2014/main" id="{0B663998-5E5E-5C01-849E-95DA285EE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9" y="1371600"/>
            <a:ext cx="4619625" cy="312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a:extLst>
              <a:ext uri="{FF2B5EF4-FFF2-40B4-BE49-F238E27FC236}">
                <a16:creationId xmlns:a16="http://schemas.microsoft.com/office/drawing/2014/main" id="{2B2998CA-5AA5-694C-11CA-99015CA3BAAE}"/>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Smile detection</a:t>
            </a:r>
          </a:p>
        </p:txBody>
      </p:sp>
      <p:sp>
        <p:nvSpPr>
          <p:cNvPr id="38915" name="Text Box 2">
            <a:extLst>
              <a:ext uri="{FF2B5EF4-FFF2-40B4-BE49-F238E27FC236}">
                <a16:creationId xmlns:a16="http://schemas.microsoft.com/office/drawing/2014/main" id="{6CCC04DD-A1D2-B028-1659-F8C5026BA518}"/>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IN" altLang="en-US"/>
          </a:p>
        </p:txBody>
      </p:sp>
      <p:pic>
        <p:nvPicPr>
          <p:cNvPr id="38916" name="Picture 3">
            <a:extLst>
              <a:ext uri="{FF2B5EF4-FFF2-40B4-BE49-F238E27FC236}">
                <a16:creationId xmlns:a16="http://schemas.microsoft.com/office/drawing/2014/main" id="{C888A231-02AA-46FE-DBC8-774A949D7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314" y="2170114"/>
            <a:ext cx="7443787" cy="3240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7" name="Picture 4">
            <a:extLst>
              <a:ext uri="{FF2B5EF4-FFF2-40B4-BE49-F238E27FC236}">
                <a16:creationId xmlns:a16="http://schemas.microsoft.com/office/drawing/2014/main" id="{87C98CD1-CF84-E66E-8EEE-B4D2BDFD4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143001"/>
            <a:ext cx="7467600" cy="1050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8" name="Rectangle 5">
            <a:extLst>
              <a:ext uri="{FF2B5EF4-FFF2-40B4-BE49-F238E27FC236}">
                <a16:creationId xmlns:a16="http://schemas.microsoft.com/office/drawing/2014/main" id="{653B39C6-5FEE-B909-51E4-F4A67AF7F5D5}"/>
              </a:ext>
            </a:extLst>
          </p:cNvPr>
          <p:cNvSpPr>
            <a:spLocks noChangeArrowheads="1"/>
          </p:cNvSpPr>
          <p:nvPr/>
        </p:nvSpPr>
        <p:spPr bwMode="auto">
          <a:xfrm>
            <a:off x="3400426" y="6276976"/>
            <a:ext cx="5078413"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000">
                <a:solidFill>
                  <a:srgbClr val="0000FF"/>
                </a:solidFill>
                <a:latin typeface="Arial" panose="020B0604020202020204" pitchFamily="34" charset="0"/>
                <a:hlinkClick r:id="rId5"/>
              </a:rPr>
              <a:t>Sony Cyber-shot® T70 Digital Still Camera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a:extLst>
              <a:ext uri="{FF2B5EF4-FFF2-40B4-BE49-F238E27FC236}">
                <a16:creationId xmlns:a16="http://schemas.microsoft.com/office/drawing/2014/main" id="{0E6A18F7-E96D-977D-0A41-A1CA363016DC}"/>
              </a:ext>
            </a:extLst>
          </p:cNvPr>
          <p:cNvSpPr txBox="1">
            <a:spLocks noChangeArrowheads="1"/>
          </p:cNvSpPr>
          <p:nvPr/>
        </p:nvSpPr>
        <p:spPr bwMode="auto">
          <a:xfrm>
            <a:off x="1981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Object recognition (in supermarkets)</a:t>
            </a:r>
          </a:p>
        </p:txBody>
      </p:sp>
      <p:sp>
        <p:nvSpPr>
          <p:cNvPr id="43011" name="Text Box 2">
            <a:extLst>
              <a:ext uri="{FF2B5EF4-FFF2-40B4-BE49-F238E27FC236}">
                <a16:creationId xmlns:a16="http://schemas.microsoft.com/office/drawing/2014/main" id="{09461D8E-7B40-9907-B3E5-068C3523CC68}"/>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IN" altLang="en-US"/>
          </a:p>
        </p:txBody>
      </p:sp>
      <p:pic>
        <p:nvPicPr>
          <p:cNvPr id="43012" name="Picture 3">
            <a:extLst>
              <a:ext uri="{FF2B5EF4-FFF2-40B4-BE49-F238E27FC236}">
                <a16:creationId xmlns:a16="http://schemas.microsoft.com/office/drawing/2014/main" id="{F250FCB6-F00C-0494-B14D-5242C68C1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450" y="1219200"/>
            <a:ext cx="2774950" cy="3295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3" name="Rectangle 4">
            <a:extLst>
              <a:ext uri="{FF2B5EF4-FFF2-40B4-BE49-F238E27FC236}">
                <a16:creationId xmlns:a16="http://schemas.microsoft.com/office/drawing/2014/main" id="{5E0CA251-3B7A-CD15-9967-EB3364D5C05F}"/>
              </a:ext>
            </a:extLst>
          </p:cNvPr>
          <p:cNvSpPr>
            <a:spLocks noChangeArrowheads="1"/>
          </p:cNvSpPr>
          <p:nvPr/>
        </p:nvSpPr>
        <p:spPr bwMode="auto">
          <a:xfrm>
            <a:off x="3016250" y="4864786"/>
            <a:ext cx="6737350" cy="15718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600">
                <a:solidFill>
                  <a:srgbClr val="0000FF"/>
                </a:solidFill>
                <a:latin typeface="Arial" panose="020B0604020202020204" pitchFamily="34" charset="0"/>
                <a:hlinkClick r:id="rId4"/>
              </a:rPr>
              <a:t>LaneHawk by EvolutionRobotics</a:t>
            </a:r>
          </a:p>
          <a:p>
            <a:pPr eaLnBrk="1" hangingPunct="1">
              <a:buClrTx/>
              <a:buFontTx/>
              <a:buNone/>
            </a:pPr>
            <a:r>
              <a:rPr lang="en-US" altLang="en-US" sz="1600">
                <a:solidFill>
                  <a:srgbClr val="000000"/>
                </a:solidFill>
                <a:latin typeface="Arial" panose="020B0604020202020204" pitchFamily="34"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a:extLst>
              <a:ext uri="{FF2B5EF4-FFF2-40B4-BE49-F238E27FC236}">
                <a16:creationId xmlns:a16="http://schemas.microsoft.com/office/drawing/2014/main" id="{5E683A3D-518E-740D-7AC0-9565A398A9C8}"/>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Vision-based biometrics</a:t>
            </a:r>
          </a:p>
        </p:txBody>
      </p:sp>
      <p:pic>
        <p:nvPicPr>
          <p:cNvPr id="45059" name="Picture 2">
            <a:extLst>
              <a:ext uri="{FF2B5EF4-FFF2-40B4-BE49-F238E27FC236}">
                <a16:creationId xmlns:a16="http://schemas.microsoft.com/office/drawing/2014/main" id="{93FCDF0D-FD61-B858-A15C-EA43B50E2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362450"/>
            <a:ext cx="3124200" cy="234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060" name="Picture 3">
            <a:extLst>
              <a:ext uri="{FF2B5EF4-FFF2-40B4-BE49-F238E27FC236}">
                <a16:creationId xmlns:a16="http://schemas.microsoft.com/office/drawing/2014/main" id="{A605713D-4EEB-28FB-643E-A0679B38B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362450"/>
            <a:ext cx="3124200" cy="234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061" name="Picture 4">
            <a:extLst>
              <a:ext uri="{FF2B5EF4-FFF2-40B4-BE49-F238E27FC236}">
                <a16:creationId xmlns:a16="http://schemas.microsoft.com/office/drawing/2014/main" id="{0CCAC90A-1917-EB95-A63B-FD8467D92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762001"/>
            <a:ext cx="3810000" cy="2847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2" name="Rectangle 5">
            <a:extLst>
              <a:ext uri="{FF2B5EF4-FFF2-40B4-BE49-F238E27FC236}">
                <a16:creationId xmlns:a16="http://schemas.microsoft.com/office/drawing/2014/main" id="{BA19E1AD-D66E-F383-C53A-9DFA0A4387B0}"/>
              </a:ext>
            </a:extLst>
          </p:cNvPr>
          <p:cNvSpPr>
            <a:spLocks noChangeArrowheads="1"/>
          </p:cNvSpPr>
          <p:nvPr/>
        </p:nvSpPr>
        <p:spPr bwMode="auto">
          <a:xfrm>
            <a:off x="2971800" y="3656223"/>
            <a:ext cx="673735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a:t>
            </a:r>
            <a:r>
              <a:rPr lang="en-US" altLang="en-US" sz="1600" i="1">
                <a:solidFill>
                  <a:srgbClr val="000000"/>
                </a:solidFill>
                <a:latin typeface="Arial" panose="020B0604020202020204" pitchFamily="34" charset="0"/>
              </a:rPr>
              <a:t>How the Afghan Girl was Identified by Her Iris Patterns</a:t>
            </a:r>
            <a:r>
              <a:rPr lang="en-US" altLang="en-US" sz="1600">
                <a:solidFill>
                  <a:srgbClr val="000000"/>
                </a:solidFill>
                <a:latin typeface="Arial" panose="020B0604020202020204" pitchFamily="34" charset="0"/>
              </a:rPr>
              <a:t>”  Read the </a:t>
            </a:r>
            <a:r>
              <a:rPr lang="en-US" altLang="en-US" sz="1600">
                <a:solidFill>
                  <a:srgbClr val="0000FF"/>
                </a:solidFill>
                <a:latin typeface="Arial" panose="020B0604020202020204" pitchFamily="34" charset="0"/>
                <a:hlinkClick r:id="rId6"/>
              </a:rPr>
              <a:t>story </a:t>
            </a:r>
          </a:p>
          <a:p>
            <a:pPr algn="ctr" eaLnBrk="1" hangingPunct="1">
              <a:buClrTx/>
              <a:buFontTx/>
              <a:buNone/>
            </a:pPr>
            <a:r>
              <a:rPr lang="en-US" altLang="en-US" sz="1600">
                <a:solidFill>
                  <a:srgbClr val="0000FF"/>
                </a:solidFill>
                <a:latin typeface="Arial" panose="020B0604020202020204" pitchFamily="34" charset="0"/>
                <a:hlinkClick r:id="rId7"/>
              </a:rPr>
              <a:t>wikipedia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a:extLst>
              <a:ext uri="{FF2B5EF4-FFF2-40B4-BE49-F238E27FC236}">
                <a16:creationId xmlns:a16="http://schemas.microsoft.com/office/drawing/2014/main" id="{F3D09D4D-DB6E-D0C7-3027-527F3E92AEFF}"/>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Login without a password…</a:t>
            </a:r>
          </a:p>
        </p:txBody>
      </p:sp>
      <p:sp>
        <p:nvSpPr>
          <p:cNvPr id="47107" name="Text Box 2">
            <a:extLst>
              <a:ext uri="{FF2B5EF4-FFF2-40B4-BE49-F238E27FC236}">
                <a16:creationId xmlns:a16="http://schemas.microsoft.com/office/drawing/2014/main" id="{7AD48B53-66C6-772B-EF7F-2EE1D182ACC3}"/>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IN" altLang="en-US"/>
          </a:p>
        </p:txBody>
      </p:sp>
      <p:pic>
        <p:nvPicPr>
          <p:cNvPr id="47108" name="Picture 3">
            <a:extLst>
              <a:ext uri="{FF2B5EF4-FFF2-40B4-BE49-F238E27FC236}">
                <a16:creationId xmlns:a16="http://schemas.microsoft.com/office/drawing/2014/main" id="{B3498BC7-9208-9B50-698B-A7F1589D9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26" y="1333500"/>
            <a:ext cx="2136775" cy="4000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09" name="Rectangle 4">
            <a:extLst>
              <a:ext uri="{FF2B5EF4-FFF2-40B4-BE49-F238E27FC236}">
                <a16:creationId xmlns:a16="http://schemas.microsoft.com/office/drawing/2014/main" id="{E6A1F25A-1BE7-7736-6977-81DBD0A77D54}"/>
              </a:ext>
            </a:extLst>
          </p:cNvPr>
          <p:cNvSpPr>
            <a:spLocks noChangeArrowheads="1"/>
          </p:cNvSpPr>
          <p:nvPr/>
        </p:nvSpPr>
        <p:spPr bwMode="auto">
          <a:xfrm>
            <a:off x="3048000" y="5405568"/>
            <a:ext cx="2514600"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Fingerprint scanners on many new laptops, </a:t>
            </a:r>
            <a:br>
              <a:rPr lang="en-US" altLang="en-US" sz="1600">
                <a:solidFill>
                  <a:srgbClr val="000000"/>
                </a:solidFill>
                <a:latin typeface="Arial" panose="020B0604020202020204" pitchFamily="34" charset="0"/>
              </a:rPr>
            </a:br>
            <a:r>
              <a:rPr lang="en-US" altLang="en-US" sz="1600">
                <a:solidFill>
                  <a:srgbClr val="000000"/>
                </a:solidFill>
                <a:latin typeface="Arial" panose="020B0604020202020204" pitchFamily="34" charset="0"/>
              </a:rPr>
              <a:t>other devices</a:t>
            </a:r>
          </a:p>
        </p:txBody>
      </p:sp>
      <p:pic>
        <p:nvPicPr>
          <p:cNvPr id="47110" name="Picture 5">
            <a:extLst>
              <a:ext uri="{FF2B5EF4-FFF2-40B4-BE49-F238E27FC236}">
                <a16:creationId xmlns:a16="http://schemas.microsoft.com/office/drawing/2014/main" id="{0EEF3F99-BEE4-B8E8-2172-FE3AA993C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326" y="3048000"/>
            <a:ext cx="1057275" cy="152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11" name="Picture 6">
            <a:extLst>
              <a:ext uri="{FF2B5EF4-FFF2-40B4-BE49-F238E27FC236}">
                <a16:creationId xmlns:a16="http://schemas.microsoft.com/office/drawing/2014/main" id="{768A3C8F-3684-BCC0-6A2D-6A2077C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2679700"/>
            <a:ext cx="2209800" cy="2197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2" name="Rectangle 7">
            <a:extLst>
              <a:ext uri="{FF2B5EF4-FFF2-40B4-BE49-F238E27FC236}">
                <a16:creationId xmlns:a16="http://schemas.microsoft.com/office/drawing/2014/main" id="{BBA074B2-6331-A60F-81CB-5FA5D6268D75}"/>
              </a:ext>
            </a:extLst>
          </p:cNvPr>
          <p:cNvSpPr>
            <a:spLocks noChangeArrowheads="1"/>
          </p:cNvSpPr>
          <p:nvPr/>
        </p:nvSpPr>
        <p:spPr bwMode="auto">
          <a:xfrm>
            <a:off x="6477000" y="5282279"/>
            <a:ext cx="3581400"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Face recognition systems now beginning to appear more widely</a:t>
            </a:r>
            <a:br>
              <a:rPr lang="en-US" altLang="en-US" sz="1600">
                <a:solidFill>
                  <a:srgbClr val="000000"/>
                </a:solidFill>
                <a:latin typeface="Arial" panose="020B0604020202020204" pitchFamily="34" charset="0"/>
              </a:rPr>
            </a:br>
            <a:r>
              <a:rPr lang="en-US" altLang="en-US" sz="1400">
                <a:solidFill>
                  <a:srgbClr val="0000FF"/>
                </a:solidFill>
                <a:latin typeface="Arial" panose="020B0604020202020204" pitchFamily="34" charset="0"/>
                <a:hlinkClick r:id="rId6"/>
              </a:rPr>
              <a:t>http://www.sensiblevision.com/</a:t>
            </a:r>
          </a:p>
          <a:p>
            <a:pPr algn="ctr" eaLnBrk="1" hangingPunct="1">
              <a:buClrTx/>
              <a:buFontTx/>
              <a:buNone/>
            </a:pPr>
            <a:endParaRPr lang="en-US" altLang="en-US" sz="1400">
              <a:solidFill>
                <a:srgbClr val="000000"/>
              </a:solidFill>
              <a:latin typeface="Arial" panose="020B0604020202020204" pitchFamily="34" charset="0"/>
            </a:endParaRPr>
          </a:p>
        </p:txBody>
      </p:sp>
      <p:pic>
        <p:nvPicPr>
          <p:cNvPr id="47113" name="Picture 8">
            <a:extLst>
              <a:ext uri="{FF2B5EF4-FFF2-40B4-BE49-F238E27FC236}">
                <a16:creationId xmlns:a16="http://schemas.microsoft.com/office/drawing/2014/main" id="{2F1AB55C-0037-F85F-0A82-93030F0EEF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0" y="2933700"/>
            <a:ext cx="1714500" cy="171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a:extLst>
              <a:ext uri="{FF2B5EF4-FFF2-40B4-BE49-F238E27FC236}">
                <a16:creationId xmlns:a16="http://schemas.microsoft.com/office/drawing/2014/main" id="{09FC514B-5823-9E4E-A81F-DEE2BF480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371601"/>
            <a:ext cx="2343150" cy="3076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03" name="Picture 2">
            <a:extLst>
              <a:ext uri="{FF2B5EF4-FFF2-40B4-BE49-F238E27FC236}">
                <a16:creationId xmlns:a16="http://schemas.microsoft.com/office/drawing/2014/main" id="{2F8A1FF2-E131-8BDC-AD26-94D8D5F9A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447801"/>
            <a:ext cx="5715000" cy="2619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4" name="Text Box 3">
            <a:extLst>
              <a:ext uri="{FF2B5EF4-FFF2-40B4-BE49-F238E27FC236}">
                <a16:creationId xmlns:a16="http://schemas.microsoft.com/office/drawing/2014/main" id="{ABF19908-96F9-D681-A6DD-6602EE0512CE}"/>
              </a:ext>
            </a:extLst>
          </p:cNvPr>
          <p:cNvSpPr txBox="1">
            <a:spLocks noChangeArrowheads="1"/>
          </p:cNvSpPr>
          <p:nvPr/>
        </p:nvSpPr>
        <p:spPr bwMode="auto">
          <a:xfrm>
            <a:off x="3494089" y="5988051"/>
            <a:ext cx="5244041"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600" i="1">
                <a:solidFill>
                  <a:srgbClr val="000000"/>
                </a:solidFill>
                <a:latin typeface="Arial" panose="020B0604020202020204" pitchFamily="34" charset="0"/>
              </a:rPr>
              <a:t>The Matrix</a:t>
            </a:r>
            <a:r>
              <a:rPr lang="en-US" altLang="en-US" sz="1600">
                <a:solidFill>
                  <a:srgbClr val="000000"/>
                </a:solidFill>
                <a:latin typeface="Arial" panose="020B0604020202020204" pitchFamily="34" charset="0"/>
              </a:rPr>
              <a:t> movies, ESC Entertainment, XYZRGB, NRC</a:t>
            </a:r>
          </a:p>
        </p:txBody>
      </p:sp>
      <p:sp>
        <p:nvSpPr>
          <p:cNvPr id="51205" name="Text Box 4">
            <a:extLst>
              <a:ext uri="{FF2B5EF4-FFF2-40B4-BE49-F238E27FC236}">
                <a16:creationId xmlns:a16="http://schemas.microsoft.com/office/drawing/2014/main" id="{71411825-0D6A-AB8A-E5AC-5338963BD0DB}"/>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Special effects:  shape capture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a:extLst>
              <a:ext uri="{FF2B5EF4-FFF2-40B4-BE49-F238E27FC236}">
                <a16:creationId xmlns:a16="http://schemas.microsoft.com/office/drawing/2014/main" id="{F9F56183-A98B-0C3A-30D1-B8945A2D2D8C}"/>
              </a:ext>
            </a:extLst>
          </p:cNvPr>
          <p:cNvSpPr txBox="1">
            <a:spLocks noChangeArrowheads="1"/>
          </p:cNvSpPr>
          <p:nvPr/>
        </p:nvSpPr>
        <p:spPr bwMode="auto">
          <a:xfrm>
            <a:off x="3676939" y="6096001"/>
            <a:ext cx="4801613"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i="1">
                <a:solidFill>
                  <a:srgbClr val="000000"/>
                </a:solidFill>
                <a:latin typeface="Arial" panose="020B0604020202020204" pitchFamily="34" charset="0"/>
              </a:rPr>
              <a:t>Pirates of the Carribean</a:t>
            </a:r>
            <a:r>
              <a:rPr lang="en-US" altLang="en-US" sz="1600">
                <a:solidFill>
                  <a:srgbClr val="000000"/>
                </a:solidFill>
                <a:latin typeface="Arial" panose="020B0604020202020204" pitchFamily="34" charset="0"/>
              </a:rPr>
              <a:t>, Industrial Light and Magic</a:t>
            </a:r>
          </a:p>
        </p:txBody>
      </p:sp>
      <p:sp>
        <p:nvSpPr>
          <p:cNvPr id="53251" name="Text Box 2">
            <a:extLst>
              <a:ext uri="{FF2B5EF4-FFF2-40B4-BE49-F238E27FC236}">
                <a16:creationId xmlns:a16="http://schemas.microsoft.com/office/drawing/2014/main" id="{9409F8DE-4433-744B-8589-E657A0681B01}"/>
              </a:ext>
            </a:extLst>
          </p:cNvPr>
          <p:cNvSpPr txBox="1">
            <a:spLocks noChangeArrowheads="1"/>
          </p:cNvSpPr>
          <p:nvPr/>
        </p:nvSpPr>
        <p:spPr bwMode="auto">
          <a:xfrm>
            <a:off x="1981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Special effects:  motion capture</a:t>
            </a:r>
          </a:p>
        </p:txBody>
      </p:sp>
      <p:pic>
        <p:nvPicPr>
          <p:cNvPr id="53252" name="Picture 3">
            <a:extLst>
              <a:ext uri="{FF2B5EF4-FFF2-40B4-BE49-F238E27FC236}">
                <a16:creationId xmlns:a16="http://schemas.microsoft.com/office/drawing/2014/main" id="{BD974632-2A76-6814-5490-872525754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575" y="1143001"/>
            <a:ext cx="5276850" cy="2409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253" name="Picture 4">
            <a:extLst>
              <a:ext uri="{FF2B5EF4-FFF2-40B4-BE49-F238E27FC236}">
                <a16:creationId xmlns:a16="http://schemas.microsoft.com/office/drawing/2014/main" id="{DA942333-4E8F-3102-BCFD-440FEFB0F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339" y="3581400"/>
            <a:ext cx="5267325" cy="2419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a:extLst>
              <a:ext uri="{FF2B5EF4-FFF2-40B4-BE49-F238E27FC236}">
                <a16:creationId xmlns:a16="http://schemas.microsoft.com/office/drawing/2014/main" id="{F7AC92C1-B8D8-628C-9060-D069E7783518}"/>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Sports</a:t>
            </a:r>
          </a:p>
        </p:txBody>
      </p:sp>
      <p:sp>
        <p:nvSpPr>
          <p:cNvPr id="55299" name="Text Box 2">
            <a:extLst>
              <a:ext uri="{FF2B5EF4-FFF2-40B4-BE49-F238E27FC236}">
                <a16:creationId xmlns:a16="http://schemas.microsoft.com/office/drawing/2014/main" id="{8FE078BD-ABF1-A382-8442-08FAB2EBC4AD}"/>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IN" altLang="en-US"/>
          </a:p>
        </p:txBody>
      </p:sp>
      <p:pic>
        <p:nvPicPr>
          <p:cNvPr id="55300" name="Picture 3">
            <a:extLst>
              <a:ext uri="{FF2B5EF4-FFF2-40B4-BE49-F238E27FC236}">
                <a16:creationId xmlns:a16="http://schemas.microsoft.com/office/drawing/2014/main" id="{83F3C440-750A-2864-BA76-FEA62B691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552575"/>
            <a:ext cx="3810000" cy="2857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01" name="Text Box 4">
            <a:extLst>
              <a:ext uri="{FF2B5EF4-FFF2-40B4-BE49-F238E27FC236}">
                <a16:creationId xmlns:a16="http://schemas.microsoft.com/office/drawing/2014/main" id="{2F9A5CD3-2E3F-980F-B170-2267AE6EDDA0}"/>
              </a:ext>
            </a:extLst>
          </p:cNvPr>
          <p:cNvSpPr txBox="1">
            <a:spLocks noChangeArrowheads="1"/>
          </p:cNvSpPr>
          <p:nvPr/>
        </p:nvSpPr>
        <p:spPr bwMode="auto">
          <a:xfrm>
            <a:off x="3946532" y="4495801"/>
            <a:ext cx="4268774" cy="1079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i="1">
                <a:solidFill>
                  <a:srgbClr val="000000"/>
                </a:solidFill>
                <a:latin typeface="Arial" panose="020B0604020202020204" pitchFamily="34" charset="0"/>
              </a:rPr>
              <a:t>Sportvision</a:t>
            </a:r>
            <a:r>
              <a:rPr lang="en-US" altLang="en-US" sz="1600">
                <a:solidFill>
                  <a:srgbClr val="000000"/>
                </a:solidFill>
                <a:latin typeface="Arial" panose="020B0604020202020204" pitchFamily="34" charset="0"/>
              </a:rPr>
              <a:t> first down line</a:t>
            </a:r>
          </a:p>
          <a:p>
            <a:pPr algn="ctr" eaLnBrk="1" hangingPunct="1">
              <a:buClrTx/>
              <a:buFontTx/>
              <a:buNone/>
            </a:pPr>
            <a:r>
              <a:rPr lang="en-US" altLang="en-US" sz="1600">
                <a:solidFill>
                  <a:srgbClr val="000000"/>
                </a:solidFill>
                <a:latin typeface="Arial" panose="020B0604020202020204" pitchFamily="34" charset="0"/>
              </a:rPr>
              <a:t>Nice </a:t>
            </a:r>
            <a:r>
              <a:rPr lang="en-US" altLang="en-US" sz="1600">
                <a:solidFill>
                  <a:srgbClr val="0000FF"/>
                </a:solidFill>
                <a:latin typeface="Arial" panose="020B0604020202020204" pitchFamily="34" charset="0"/>
                <a:hlinkClick r:id="rId4"/>
              </a:rPr>
              <a:t>explanation</a:t>
            </a:r>
            <a:r>
              <a:rPr lang="en-US" altLang="en-US" sz="1600">
                <a:solidFill>
                  <a:srgbClr val="000000"/>
                </a:solidFill>
                <a:latin typeface="Arial" panose="020B0604020202020204" pitchFamily="34" charset="0"/>
              </a:rPr>
              <a:t> on </a:t>
            </a:r>
            <a:r>
              <a:rPr lang="en-US" altLang="en-US" sz="1600">
                <a:solidFill>
                  <a:srgbClr val="0000FF"/>
                </a:solidFill>
                <a:latin typeface="Arial" panose="020B0604020202020204" pitchFamily="34" charset="0"/>
                <a:hlinkClick r:id="rId5"/>
              </a:rPr>
              <a:t>www.howstuffworks.com</a:t>
            </a:r>
          </a:p>
          <a:p>
            <a:pPr algn="ctr" eaLnBrk="1" hangingPunct="1">
              <a:buClrTx/>
              <a:buFontTx/>
              <a:buNone/>
            </a:pPr>
            <a:endParaRPr lang="en-US" altLang="en-US" sz="1600">
              <a:solidFill>
                <a:srgbClr val="000000"/>
              </a:solidFill>
              <a:latin typeface="Arial" panose="020B0604020202020204" pitchFamily="34" charset="0"/>
            </a:endParaRPr>
          </a:p>
          <a:p>
            <a:pPr algn="ctr" eaLnBrk="1" hangingPunct="1">
              <a:buClrTx/>
              <a:buFontTx/>
              <a:buNone/>
            </a:pPr>
            <a:r>
              <a:rPr lang="en-US" altLang="en-US" sz="1600">
                <a:solidFill>
                  <a:srgbClr val="0000FF"/>
                </a:solidFill>
                <a:latin typeface="Arial" panose="020B0604020202020204" pitchFamily="34" charset="0"/>
                <a:hlinkClick r:id="rId6"/>
              </a:rPr>
              <a:t>http://www.sportvision.com/video.html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a:extLst>
              <a:ext uri="{FF2B5EF4-FFF2-40B4-BE49-F238E27FC236}">
                <a16:creationId xmlns:a16="http://schemas.microsoft.com/office/drawing/2014/main" id="{A8396990-545F-CC41-8D3F-561268A383F8}"/>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Smart cars</a:t>
            </a:r>
          </a:p>
        </p:txBody>
      </p:sp>
      <p:sp>
        <p:nvSpPr>
          <p:cNvPr id="57347" name="Text Box 2">
            <a:extLst>
              <a:ext uri="{FF2B5EF4-FFF2-40B4-BE49-F238E27FC236}">
                <a16:creationId xmlns:a16="http://schemas.microsoft.com/office/drawing/2014/main" id="{48470EC0-D63B-C24D-833D-AA0A639F6BDB}"/>
              </a:ext>
            </a:extLst>
          </p:cNvPr>
          <p:cNvSpPr txBox="1">
            <a:spLocks noChangeArrowheads="1"/>
          </p:cNvSpPr>
          <p:nvPr/>
        </p:nvSpPr>
        <p:spPr bwMode="auto">
          <a:xfrm>
            <a:off x="2209800" y="4876800"/>
            <a:ext cx="80772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9pPr>
          </a:lstStyle>
          <a:p>
            <a:pPr>
              <a:spcBef>
                <a:spcPts val="800"/>
              </a:spcBef>
              <a:buClr>
                <a:srgbClr val="0000FF"/>
              </a:buClr>
              <a:buFont typeface="Arial" panose="020B0604020202020204" pitchFamily="34" charset="0"/>
              <a:buChar char="•"/>
            </a:pPr>
            <a:r>
              <a:rPr lang="en-US" altLang="en-US" sz="3200">
                <a:solidFill>
                  <a:srgbClr val="0000FF"/>
                </a:solidFill>
                <a:hlinkClick r:id="rId3"/>
              </a:rPr>
              <a:t>Mobileye</a:t>
            </a:r>
          </a:p>
          <a:p>
            <a:pPr lvl="1">
              <a:spcBef>
                <a:spcPts val="700"/>
              </a:spcBef>
              <a:buFont typeface="Arial" panose="020B0604020202020204" pitchFamily="34" charset="0"/>
              <a:buChar char="–"/>
            </a:pPr>
            <a:r>
              <a:rPr lang="en-US" altLang="en-US" sz="2800">
                <a:solidFill>
                  <a:srgbClr val="000000"/>
                </a:solidFill>
              </a:rPr>
              <a:t>Vision systems currently in high-end BMW, GM, Volvo models </a:t>
            </a:r>
          </a:p>
          <a:p>
            <a:pPr lvl="1">
              <a:spcBef>
                <a:spcPts val="700"/>
              </a:spcBef>
              <a:buFont typeface="Arial" panose="020B0604020202020204" pitchFamily="34" charset="0"/>
              <a:buChar char="–"/>
            </a:pPr>
            <a:r>
              <a:rPr lang="en-US" altLang="en-US" sz="2800">
                <a:solidFill>
                  <a:srgbClr val="000000"/>
                </a:solidFill>
              </a:rPr>
              <a:t>By 2010:  70% of car manufacturers.</a:t>
            </a:r>
          </a:p>
        </p:txBody>
      </p:sp>
      <p:pic>
        <p:nvPicPr>
          <p:cNvPr id="57348" name="Picture 3">
            <a:extLst>
              <a:ext uri="{FF2B5EF4-FFF2-40B4-BE49-F238E27FC236}">
                <a16:creationId xmlns:a16="http://schemas.microsoft.com/office/drawing/2014/main" id="{A7DABF79-E5B8-A0F0-BD3F-62D39CBB1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6" y="869950"/>
            <a:ext cx="7781925" cy="4006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349" name="Text Box 4">
            <a:extLst>
              <a:ext uri="{FF2B5EF4-FFF2-40B4-BE49-F238E27FC236}">
                <a16:creationId xmlns:a16="http://schemas.microsoft.com/office/drawing/2014/main" id="{A990CB4D-8E5F-2D8D-4535-B387A1778F19}"/>
              </a:ext>
            </a:extLst>
          </p:cNvPr>
          <p:cNvSpPr txBox="1">
            <a:spLocks noChangeArrowheads="1"/>
          </p:cNvSpPr>
          <p:nvPr/>
        </p:nvSpPr>
        <p:spPr bwMode="auto">
          <a:xfrm>
            <a:off x="6084400" y="425451"/>
            <a:ext cx="3990365"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Slide content courtesy of Amnon Shashua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a:extLst>
              <a:ext uri="{FF2B5EF4-FFF2-40B4-BE49-F238E27FC236}">
                <a16:creationId xmlns:a16="http://schemas.microsoft.com/office/drawing/2014/main" id="{37007738-485D-DED1-01AB-3FB60D4E0124}"/>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Google cars</a:t>
            </a:r>
          </a:p>
        </p:txBody>
      </p:sp>
      <p:pic>
        <p:nvPicPr>
          <p:cNvPr id="59395" name="Picture 2">
            <a:extLst>
              <a:ext uri="{FF2B5EF4-FFF2-40B4-BE49-F238E27FC236}">
                <a16:creationId xmlns:a16="http://schemas.microsoft.com/office/drawing/2014/main" id="{C0C0875C-4019-5834-0C37-3B5C0B939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28800"/>
            <a:ext cx="5715000" cy="3409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396" name="Text Box 3">
            <a:extLst>
              <a:ext uri="{FF2B5EF4-FFF2-40B4-BE49-F238E27FC236}">
                <a16:creationId xmlns:a16="http://schemas.microsoft.com/office/drawing/2014/main" id="{05D2B52C-3EE7-A221-9A7E-D7700A473694}"/>
              </a:ext>
            </a:extLst>
          </p:cNvPr>
          <p:cNvSpPr txBox="1">
            <a:spLocks noChangeArrowheads="1"/>
          </p:cNvSpPr>
          <p:nvPr/>
        </p:nvSpPr>
        <p:spPr bwMode="auto">
          <a:xfrm>
            <a:off x="1873250" y="6488114"/>
            <a:ext cx="8652090"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a:solidFill>
                  <a:srgbClr val="0000FF"/>
                </a:solidFill>
                <a:latin typeface="Arial" panose="020B0604020202020204" pitchFamily="34" charset="0"/>
                <a:hlinkClick r:id="rId4"/>
              </a:rPr>
              <a:t>http://www.nytimes.com/2010/10/10/science/10google.html?ref=artificialintelligence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868F516A-530F-8288-3E2C-22D8562DFA53}"/>
              </a:ext>
            </a:extLst>
          </p:cNvPr>
          <p:cNvPicPr>
            <a:picLocks noChangeAspect="1"/>
          </p:cNvPicPr>
          <p:nvPr/>
        </p:nvPicPr>
        <p:blipFill rotWithShape="1">
          <a:blip r:embed="rId2"/>
          <a:srcRect l="18262" r="12708"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9"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5930F2-DC83-72D7-8E54-DAD00ABB283F}"/>
              </a:ext>
            </a:extLst>
          </p:cNvPr>
          <p:cNvSpPr>
            <a:spLocks noGrp="1"/>
          </p:cNvSpPr>
          <p:nvPr>
            <p:ph type="title"/>
          </p:nvPr>
        </p:nvSpPr>
        <p:spPr>
          <a:xfrm>
            <a:off x="5827048" y="407987"/>
            <a:ext cx="5721484" cy="1325563"/>
          </a:xfrm>
        </p:spPr>
        <p:txBody>
          <a:bodyPr>
            <a:normAutofit/>
          </a:bodyPr>
          <a:lstStyle/>
          <a:p>
            <a:r>
              <a:rPr lang="en-IN"/>
              <a:t>1- Image fundamentals</a:t>
            </a:r>
          </a:p>
        </p:txBody>
      </p:sp>
      <p:sp>
        <p:nvSpPr>
          <p:cNvPr id="3" name="Content Placeholder 2">
            <a:extLst>
              <a:ext uri="{FF2B5EF4-FFF2-40B4-BE49-F238E27FC236}">
                <a16:creationId xmlns:a16="http://schemas.microsoft.com/office/drawing/2014/main" id="{C3249DCF-27A6-B75B-D3CD-70FCA63D67B1}"/>
              </a:ext>
            </a:extLst>
          </p:cNvPr>
          <p:cNvSpPr>
            <a:spLocks noGrp="1"/>
          </p:cNvSpPr>
          <p:nvPr>
            <p:ph idx="1"/>
          </p:nvPr>
        </p:nvSpPr>
        <p:spPr>
          <a:xfrm>
            <a:off x="5827048" y="1868487"/>
            <a:ext cx="5721484" cy="4351338"/>
          </a:xfrm>
        </p:spPr>
        <p:txBody>
          <a:bodyPr>
            <a:normAutofit/>
          </a:bodyPr>
          <a:lstStyle/>
          <a:p>
            <a:r>
              <a:rPr lang="en-IN"/>
              <a:t>Going digital</a:t>
            </a:r>
          </a:p>
          <a:p>
            <a:r>
              <a:rPr lang="en-IN"/>
              <a:t>Pixels</a:t>
            </a:r>
          </a:p>
          <a:p>
            <a:r>
              <a:rPr lang="en-IN"/>
              <a:t>Channels</a:t>
            </a:r>
          </a:p>
          <a:p>
            <a:r>
              <a:rPr lang="en-IN"/>
              <a:t>Coordinate system</a:t>
            </a:r>
          </a:p>
          <a:p>
            <a:r>
              <a:rPr lang="en-IN"/>
              <a:t>Scaling and aspect ratio</a:t>
            </a:r>
          </a:p>
        </p:txBody>
      </p:sp>
    </p:spTree>
    <p:extLst>
      <p:ext uri="{BB962C8B-B14F-4D97-AF65-F5344CB8AC3E}">
        <p14:creationId xmlns:p14="http://schemas.microsoft.com/office/powerpoint/2010/main" val="2717695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ext Box 1">
            <a:extLst>
              <a:ext uri="{FF2B5EF4-FFF2-40B4-BE49-F238E27FC236}">
                <a16:creationId xmlns:a16="http://schemas.microsoft.com/office/drawing/2014/main" id="{42051A9C-E731-DB13-BA1F-B9DF968A1DE2}"/>
              </a:ext>
            </a:extLst>
          </p:cNvPr>
          <p:cNvSpPr txBox="1">
            <a:spLocks noChangeArrowheads="1"/>
          </p:cNvSpPr>
          <p:nvPr/>
        </p:nvSpPr>
        <p:spPr bwMode="auto">
          <a:xfrm>
            <a:off x="1981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Vision-based interaction (and games)</a:t>
            </a:r>
          </a:p>
        </p:txBody>
      </p:sp>
      <p:pic>
        <p:nvPicPr>
          <p:cNvPr id="40962" name="Picture 2">
            <a:extLst>
              <a:ext uri="{FF2B5EF4-FFF2-40B4-BE49-F238E27FC236}">
                <a16:creationId xmlns:a16="http://schemas.microsoft.com/office/drawing/2014/main" id="{AFAFBD04-A9AD-3F88-B80E-6BBC4E765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66801"/>
            <a:ext cx="2476500" cy="3286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63" name="Picture 3">
            <a:extLst>
              <a:ext uri="{FF2B5EF4-FFF2-40B4-BE49-F238E27FC236}">
                <a16:creationId xmlns:a16="http://schemas.microsoft.com/office/drawing/2014/main" id="{8BA04D0A-09C4-DD4D-2DC0-712540E8B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733800"/>
            <a:ext cx="3352800" cy="2230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64" name="Picture 4">
            <a:extLst>
              <a:ext uri="{FF2B5EF4-FFF2-40B4-BE49-F238E27FC236}">
                <a16:creationId xmlns:a16="http://schemas.microsoft.com/office/drawing/2014/main" id="{FEC88784-30F4-8B79-2745-FBA3CDDFE3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3429000" cy="2020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5" name="Text Box 5">
            <a:extLst>
              <a:ext uri="{FF2B5EF4-FFF2-40B4-BE49-F238E27FC236}">
                <a16:creationId xmlns:a16="http://schemas.microsoft.com/office/drawing/2014/main" id="{328FF675-B148-A7C9-3D04-C7F4A7155E63}"/>
              </a:ext>
            </a:extLst>
          </p:cNvPr>
          <p:cNvSpPr txBox="1">
            <a:spLocks noChangeArrowheads="1"/>
          </p:cNvSpPr>
          <p:nvPr/>
        </p:nvSpPr>
        <p:spPr bwMode="auto">
          <a:xfrm>
            <a:off x="39687" y="4419601"/>
            <a:ext cx="3362116" cy="1079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latin typeface="Arial" panose="020B0604020202020204" pitchFamily="34" charset="0"/>
              </a:rPr>
              <a:t>Nintendo Wii has camera-based IR</a:t>
            </a:r>
            <a:br>
              <a:rPr lang="en-US" altLang="en-US" sz="1600">
                <a:latin typeface="Arial" panose="020B0604020202020204" pitchFamily="34" charset="0"/>
              </a:rPr>
            </a:br>
            <a:r>
              <a:rPr lang="en-US" altLang="en-US" sz="1600">
                <a:latin typeface="Arial" panose="020B0604020202020204" pitchFamily="34" charset="0"/>
              </a:rPr>
              <a:t>tracking built in.  See </a:t>
            </a:r>
            <a:r>
              <a:rPr lang="en-US" altLang="en-US" sz="1600">
                <a:solidFill>
                  <a:srgbClr val="0000FF"/>
                </a:solidFill>
                <a:latin typeface="Arial" panose="020B0604020202020204" pitchFamily="34" charset="0"/>
                <a:hlinkClick r:id="rId6"/>
              </a:rPr>
              <a:t>Lee’s work at</a:t>
            </a:r>
            <a:br>
              <a:rPr lang="en-US" altLang="en-US" sz="1600">
                <a:solidFill>
                  <a:srgbClr val="0000FF"/>
                </a:solidFill>
                <a:latin typeface="Arial" panose="020B0604020202020204" pitchFamily="34" charset="0"/>
                <a:hlinkClick r:id="rId6"/>
              </a:rPr>
            </a:br>
            <a:r>
              <a:rPr lang="en-US" altLang="en-US" sz="1600">
                <a:solidFill>
                  <a:srgbClr val="0000FF"/>
                </a:solidFill>
                <a:latin typeface="Arial" panose="020B0604020202020204" pitchFamily="34" charset="0"/>
                <a:hlinkClick r:id="rId6"/>
              </a:rPr>
              <a:t>CMU </a:t>
            </a:r>
            <a:r>
              <a:rPr lang="en-US" altLang="en-US" sz="1600">
                <a:latin typeface="Arial" panose="020B0604020202020204" pitchFamily="34" charset="0"/>
              </a:rPr>
              <a:t>on clever tricks on using it to</a:t>
            </a:r>
            <a:br>
              <a:rPr lang="en-US" altLang="en-US" sz="1600">
                <a:latin typeface="Arial" panose="020B0604020202020204" pitchFamily="34" charset="0"/>
              </a:rPr>
            </a:br>
            <a:r>
              <a:rPr lang="en-US" altLang="en-US" sz="1600">
                <a:latin typeface="Arial" panose="020B0604020202020204" pitchFamily="34" charset="0"/>
              </a:rPr>
              <a:t>create a </a:t>
            </a:r>
            <a:r>
              <a:rPr lang="en-US" altLang="en-US" sz="1600">
                <a:solidFill>
                  <a:srgbClr val="0000FF"/>
                </a:solidFill>
                <a:latin typeface="Arial" panose="020B0604020202020204" pitchFamily="34" charset="0"/>
                <a:hlinkClick r:id="rId7"/>
              </a:rPr>
              <a:t>multi-touch display</a:t>
            </a:r>
            <a:r>
              <a:rPr lang="en-US" altLang="en-US" sz="1600">
                <a:latin typeface="Arial" panose="020B0604020202020204" pitchFamily="34" charset="0"/>
              </a:rPr>
              <a:t>! </a:t>
            </a:r>
          </a:p>
        </p:txBody>
      </p:sp>
      <p:sp>
        <p:nvSpPr>
          <p:cNvPr id="40966" name="Text Box 6">
            <a:extLst>
              <a:ext uri="{FF2B5EF4-FFF2-40B4-BE49-F238E27FC236}">
                <a16:creationId xmlns:a16="http://schemas.microsoft.com/office/drawing/2014/main" id="{3B8BDBCC-B1F5-A989-2C53-93FDE4C96760}"/>
              </a:ext>
            </a:extLst>
          </p:cNvPr>
          <p:cNvSpPr txBox="1">
            <a:spLocks noChangeArrowheads="1"/>
          </p:cNvSpPr>
          <p:nvPr/>
        </p:nvSpPr>
        <p:spPr bwMode="auto">
          <a:xfrm>
            <a:off x="6329363" y="3121026"/>
            <a:ext cx="3834874"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solidFill>
                  <a:srgbClr val="0000FF"/>
                </a:solidFill>
                <a:latin typeface="Arial" panose="020B0604020202020204" pitchFamily="34" charset="0"/>
                <a:hlinkClick r:id="rId8"/>
              </a:rPr>
              <a:t>Digimask</a:t>
            </a:r>
            <a:r>
              <a:rPr lang="en-US" altLang="en-US" sz="1600">
                <a:latin typeface="Arial" panose="020B0604020202020204" pitchFamily="34" charset="0"/>
              </a:rPr>
              <a:t>:  put your face on a 3D avatar.</a:t>
            </a:r>
          </a:p>
        </p:txBody>
      </p:sp>
      <p:sp>
        <p:nvSpPr>
          <p:cNvPr id="40967" name="Text Box 7">
            <a:extLst>
              <a:ext uri="{FF2B5EF4-FFF2-40B4-BE49-F238E27FC236}">
                <a16:creationId xmlns:a16="http://schemas.microsoft.com/office/drawing/2014/main" id="{668F714E-3654-3BB6-E43A-69C77CCD5B04}"/>
              </a:ext>
            </a:extLst>
          </p:cNvPr>
          <p:cNvSpPr txBox="1">
            <a:spLocks noChangeArrowheads="1"/>
          </p:cNvSpPr>
          <p:nvPr/>
        </p:nvSpPr>
        <p:spPr bwMode="auto">
          <a:xfrm>
            <a:off x="5259388" y="6019801"/>
            <a:ext cx="5178318"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i="1">
                <a:solidFill>
                  <a:srgbClr val="0000FF"/>
                </a:solidFill>
                <a:latin typeface="Arial" panose="020B0604020202020204" pitchFamily="34" charset="0"/>
                <a:hlinkClick r:id="rId9"/>
              </a:rPr>
              <a:t>“Game turns moviegoers into Human Joysticks”, </a:t>
            </a:r>
            <a:r>
              <a:rPr lang="en-US" altLang="en-US" sz="1600">
                <a:latin typeface="Arial" panose="020B0604020202020204" pitchFamily="34" charset="0"/>
              </a:rPr>
              <a:t>CNET</a:t>
            </a:r>
          </a:p>
          <a:p>
            <a:pPr>
              <a:buClrTx/>
              <a:buFontTx/>
              <a:buNone/>
            </a:pPr>
            <a:r>
              <a:rPr lang="en-US" altLang="en-US" sz="1600">
                <a:latin typeface="Arial" panose="020B0604020202020204" pitchFamily="34" charset="0"/>
              </a:rPr>
              <a:t>Camera tracking a crowd, based on </a:t>
            </a:r>
            <a:r>
              <a:rPr lang="en-US" altLang="en-US" sz="1600">
                <a:solidFill>
                  <a:srgbClr val="0000FF"/>
                </a:solidFill>
                <a:latin typeface="Arial" panose="020B0604020202020204" pitchFamily="34" charset="0"/>
                <a:hlinkClick r:id="rId10"/>
              </a:rPr>
              <a:t>this work</a:t>
            </a:r>
            <a:r>
              <a:rPr lang="en-US" altLang="en-US" sz="1600">
                <a:latin typeface="Arial" panose="020B0604020202020204" pitchFamily="34" charset="0"/>
              </a:rPr>
              <a:t>.</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1">
            <a:extLst>
              <a:ext uri="{FF2B5EF4-FFF2-40B4-BE49-F238E27FC236}">
                <a16:creationId xmlns:a16="http://schemas.microsoft.com/office/drawing/2014/main" id="{343C0FB0-537B-616F-6232-1A374CF0CC51}"/>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Interactive Games: Kinect</a:t>
            </a:r>
          </a:p>
        </p:txBody>
      </p:sp>
      <p:sp>
        <p:nvSpPr>
          <p:cNvPr id="41986" name="Text Box 2">
            <a:extLst>
              <a:ext uri="{FF2B5EF4-FFF2-40B4-BE49-F238E27FC236}">
                <a16:creationId xmlns:a16="http://schemas.microsoft.com/office/drawing/2014/main" id="{8834B1C9-1982-125F-F69B-80D257F70FDA}"/>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DejaVu Sans" charset="0"/>
              </a:defRPr>
            </a:lvl9pPr>
          </a:lstStyle>
          <a:p>
            <a:pPr>
              <a:spcBef>
                <a:spcPts val="600"/>
              </a:spcBef>
              <a:buFont typeface="Arial" panose="020B0604020202020204" pitchFamily="34" charset="0"/>
              <a:buChar char="•"/>
            </a:pPr>
            <a:r>
              <a:rPr lang="en-US" altLang="en-US" sz="2400"/>
              <a:t>Object Recognition: </a:t>
            </a:r>
            <a:r>
              <a:rPr lang="en-US" altLang="en-US" sz="2400">
                <a:solidFill>
                  <a:srgbClr val="0000FF"/>
                </a:solidFill>
                <a:hlinkClick r:id="rId3"/>
              </a:rPr>
              <a:t>http://www.youtube.com/watch?feature=iv&amp;v=fQ59dXOo63o</a:t>
            </a:r>
          </a:p>
          <a:p>
            <a:pPr>
              <a:spcBef>
                <a:spcPts val="600"/>
              </a:spcBef>
              <a:buFont typeface="Arial" panose="020B0604020202020204" pitchFamily="34" charset="0"/>
              <a:buChar char="•"/>
            </a:pPr>
            <a:r>
              <a:rPr lang="en-US" altLang="en-US" sz="2400"/>
              <a:t>Mario: http://www.youtube.com/watch?v=8CTJL5lUjHg</a:t>
            </a:r>
          </a:p>
          <a:p>
            <a:pPr>
              <a:spcBef>
                <a:spcPts val="600"/>
              </a:spcBef>
              <a:buFont typeface="Arial" panose="020B0604020202020204" pitchFamily="34" charset="0"/>
              <a:buChar char="•"/>
            </a:pPr>
            <a:r>
              <a:rPr lang="en-US" altLang="en-US" sz="2400"/>
              <a:t>3D: http://www.youtube.com/watch?v=7QrnwoO1-8A</a:t>
            </a:r>
          </a:p>
          <a:p>
            <a:pPr>
              <a:spcBef>
                <a:spcPts val="600"/>
              </a:spcBef>
              <a:buFont typeface="Arial" panose="020B0604020202020204" pitchFamily="34" charset="0"/>
              <a:buChar char="•"/>
            </a:pPr>
            <a:r>
              <a:rPr lang="en-US" altLang="en-US" sz="2400"/>
              <a:t>Robot: http://www.youtube.com/watch?v=w8BmgtMKFbY</a:t>
            </a:r>
          </a:p>
        </p:txBody>
      </p:sp>
      <p:pic>
        <p:nvPicPr>
          <p:cNvPr id="41987" name="Picture 3">
            <a:extLst>
              <a:ext uri="{FF2B5EF4-FFF2-40B4-BE49-F238E27FC236}">
                <a16:creationId xmlns:a16="http://schemas.microsoft.com/office/drawing/2014/main" id="{DB4EA046-055E-2704-6A9B-57386CBFA8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246563"/>
            <a:ext cx="3352800" cy="22272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88" name="Picture 4">
            <a:extLst>
              <a:ext uri="{FF2B5EF4-FFF2-40B4-BE49-F238E27FC236}">
                <a16:creationId xmlns:a16="http://schemas.microsoft.com/office/drawing/2014/main" id="{85171CC5-75BC-E550-D70E-6FAED1213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4267200"/>
            <a:ext cx="3924300" cy="22050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
            <a:extLst>
              <a:ext uri="{FF2B5EF4-FFF2-40B4-BE49-F238E27FC236}">
                <a16:creationId xmlns:a16="http://schemas.microsoft.com/office/drawing/2014/main" id="{8111AEBB-8B92-65C6-BD2C-E097993128AA}"/>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Vision in space</a:t>
            </a:r>
          </a:p>
        </p:txBody>
      </p:sp>
      <p:sp>
        <p:nvSpPr>
          <p:cNvPr id="43010" name="Text Box 2">
            <a:extLst>
              <a:ext uri="{FF2B5EF4-FFF2-40B4-BE49-F238E27FC236}">
                <a16:creationId xmlns:a16="http://schemas.microsoft.com/office/drawing/2014/main" id="{D964993C-3726-FD3F-B702-079CD72A8B7C}"/>
              </a:ext>
            </a:extLst>
          </p:cNvPr>
          <p:cNvSpPr txBox="1">
            <a:spLocks noChangeArrowheads="1"/>
          </p:cNvSpPr>
          <p:nvPr/>
        </p:nvSpPr>
        <p:spPr bwMode="auto">
          <a:xfrm>
            <a:off x="1981200" y="990601"/>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pic>
        <p:nvPicPr>
          <p:cNvPr id="43011" name="Picture 3">
            <a:extLst>
              <a:ext uri="{FF2B5EF4-FFF2-40B4-BE49-F238E27FC236}">
                <a16:creationId xmlns:a16="http://schemas.microsoft.com/office/drawing/2014/main" id="{2B724E7C-FE7D-C85A-EEC5-5EB5DE1C7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76351"/>
            <a:ext cx="8534400" cy="2333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2" name="Rectangle 4">
            <a:extLst>
              <a:ext uri="{FF2B5EF4-FFF2-40B4-BE49-F238E27FC236}">
                <a16:creationId xmlns:a16="http://schemas.microsoft.com/office/drawing/2014/main" id="{E6D17833-E3C1-86E2-F303-43CEAB7B0051}"/>
              </a:ext>
            </a:extLst>
          </p:cNvPr>
          <p:cNvSpPr>
            <a:spLocks noChangeArrowheads="1"/>
          </p:cNvSpPr>
          <p:nvPr/>
        </p:nvSpPr>
        <p:spPr bwMode="auto">
          <a:xfrm>
            <a:off x="2209800" y="4495800"/>
            <a:ext cx="800100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1pPr>
            <a:lvl2pPr marL="741363" indent="-28416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Calibri" panose="020F0502020204030204" pitchFamily="34" charset="0"/>
                <a:cs typeface="DejaVu Sans" charset="0"/>
              </a:defRPr>
            </a:lvl9pPr>
          </a:lstStyle>
          <a:p>
            <a:pPr>
              <a:spcBef>
                <a:spcPts val="700"/>
              </a:spcBef>
            </a:pPr>
            <a:r>
              <a:rPr lang="en-US" altLang="en-US" sz="2800">
                <a:latin typeface="Arial" panose="020B0604020202020204" pitchFamily="34" charset="0"/>
              </a:rPr>
              <a:t>Vision systems (JPL) used for several tasks</a:t>
            </a:r>
          </a:p>
          <a:p>
            <a:pPr lvl="1">
              <a:spcBef>
                <a:spcPts val="500"/>
              </a:spcBef>
              <a:buFont typeface="Arial" panose="020B0604020202020204" pitchFamily="34" charset="0"/>
              <a:buChar char="•"/>
            </a:pPr>
            <a:r>
              <a:rPr lang="en-US" altLang="en-US" sz="2000">
                <a:latin typeface="Arial" panose="020B0604020202020204" pitchFamily="34" charset="0"/>
              </a:rPr>
              <a:t>Panorama stitching</a:t>
            </a:r>
          </a:p>
          <a:p>
            <a:pPr lvl="1">
              <a:spcBef>
                <a:spcPts val="500"/>
              </a:spcBef>
              <a:buFont typeface="Arial" panose="020B0604020202020204" pitchFamily="34" charset="0"/>
              <a:buChar char="•"/>
            </a:pPr>
            <a:r>
              <a:rPr lang="en-US" altLang="en-US" sz="2000">
                <a:latin typeface="Arial" panose="020B0604020202020204" pitchFamily="34" charset="0"/>
              </a:rPr>
              <a:t>3D terrain modeling</a:t>
            </a:r>
          </a:p>
          <a:p>
            <a:pPr lvl="1">
              <a:spcBef>
                <a:spcPts val="500"/>
              </a:spcBef>
              <a:buFont typeface="Arial" panose="020B0604020202020204" pitchFamily="34" charset="0"/>
              <a:buChar char="•"/>
            </a:pPr>
            <a:r>
              <a:rPr lang="en-US" altLang="en-US" sz="2000">
                <a:latin typeface="Arial" panose="020B0604020202020204" pitchFamily="34" charset="0"/>
              </a:rPr>
              <a:t>Obstacle detection, position tracking</a:t>
            </a:r>
          </a:p>
          <a:p>
            <a:pPr lvl="1">
              <a:spcBef>
                <a:spcPts val="500"/>
              </a:spcBef>
              <a:buFont typeface="Arial" panose="020B0604020202020204" pitchFamily="34" charset="0"/>
              <a:buChar char="•"/>
            </a:pPr>
            <a:r>
              <a:rPr lang="en-US" altLang="en-US" sz="2000">
                <a:latin typeface="Arial" panose="020B0604020202020204" pitchFamily="34" charset="0"/>
              </a:rPr>
              <a:t>For more, read “Computer Vision on Mars” by Matthies et al.</a:t>
            </a:r>
          </a:p>
        </p:txBody>
      </p:sp>
      <p:sp>
        <p:nvSpPr>
          <p:cNvPr id="43013" name="Rectangle 5">
            <a:extLst>
              <a:ext uri="{FF2B5EF4-FFF2-40B4-BE49-F238E27FC236}">
                <a16:creationId xmlns:a16="http://schemas.microsoft.com/office/drawing/2014/main" id="{C2DFAE85-76A7-B385-A0F5-129CCCE3C367}"/>
              </a:ext>
            </a:extLst>
          </p:cNvPr>
          <p:cNvSpPr>
            <a:spLocks noChangeArrowheads="1"/>
          </p:cNvSpPr>
          <p:nvPr/>
        </p:nvSpPr>
        <p:spPr bwMode="auto">
          <a:xfrm>
            <a:off x="2362200" y="3607010"/>
            <a:ext cx="777240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latin typeface="Arial" panose="020B0604020202020204" pitchFamily="34" charset="0"/>
              </a:rPr>
              <a:t>NASA'S Mars Exploration Rover Spirit captured this westward view from atop </a:t>
            </a:r>
            <a:br>
              <a:rPr lang="en-US" altLang="en-US" sz="1600">
                <a:latin typeface="Arial" panose="020B0604020202020204" pitchFamily="34" charset="0"/>
              </a:rPr>
            </a:br>
            <a:r>
              <a:rPr lang="en-US" altLang="en-US" sz="1600">
                <a:latin typeface="Arial" panose="020B0604020202020204" pitchFamily="34" charset="0"/>
              </a:rPr>
              <a:t>a low plateau where Spirit spent the closing months of 2007.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id="{EDE2C4D2-45A3-5E56-5D79-CDA23F7DAD20}"/>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4000"/>
              <a:t>Industrial robots</a:t>
            </a:r>
          </a:p>
        </p:txBody>
      </p:sp>
      <p:pic>
        <p:nvPicPr>
          <p:cNvPr id="44034" name="Picture 2">
            <a:extLst>
              <a:ext uri="{FF2B5EF4-FFF2-40B4-BE49-F238E27FC236}">
                <a16:creationId xmlns:a16="http://schemas.microsoft.com/office/drawing/2014/main" id="{67B51970-F0F2-EB90-7030-FF133D3C9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828801"/>
            <a:ext cx="4645025" cy="3883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5" name="Text Box 3">
            <a:extLst>
              <a:ext uri="{FF2B5EF4-FFF2-40B4-BE49-F238E27FC236}">
                <a16:creationId xmlns:a16="http://schemas.microsoft.com/office/drawing/2014/main" id="{ABD0BB13-45DC-A23B-D443-72DDF423283A}"/>
              </a:ext>
            </a:extLst>
          </p:cNvPr>
          <p:cNvSpPr txBox="1">
            <a:spLocks noChangeArrowheads="1"/>
          </p:cNvSpPr>
          <p:nvPr/>
        </p:nvSpPr>
        <p:spPr bwMode="auto">
          <a:xfrm>
            <a:off x="3089275" y="6019801"/>
            <a:ext cx="5473912"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a:latin typeface="Arial" panose="020B0604020202020204" pitchFamily="34" charset="0"/>
              </a:rPr>
              <a:t>Vision-guided robots position nut runners on wheels</a:t>
            </a:r>
          </a:p>
        </p:txBody>
      </p:sp>
      <p:pic>
        <p:nvPicPr>
          <p:cNvPr id="44036" name="Picture 4">
            <a:extLst>
              <a:ext uri="{FF2B5EF4-FFF2-40B4-BE49-F238E27FC236}">
                <a16:creationId xmlns:a16="http://schemas.microsoft.com/office/drawing/2014/main" id="{8A651B31-2144-5DE7-A3A6-AE72EA717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1" y="2667001"/>
            <a:ext cx="2867025" cy="2105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1">
            <a:extLst>
              <a:ext uri="{FF2B5EF4-FFF2-40B4-BE49-F238E27FC236}">
                <a16:creationId xmlns:a16="http://schemas.microsoft.com/office/drawing/2014/main" id="{722AC83B-3594-E738-0A41-954D024088C1}"/>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3600"/>
              <a:t>Mobile robots</a:t>
            </a:r>
          </a:p>
        </p:txBody>
      </p:sp>
      <p:sp>
        <p:nvSpPr>
          <p:cNvPr id="45058" name="Rectangle 2">
            <a:extLst>
              <a:ext uri="{FF2B5EF4-FFF2-40B4-BE49-F238E27FC236}">
                <a16:creationId xmlns:a16="http://schemas.microsoft.com/office/drawing/2014/main" id="{C9467F91-AD60-0C38-1B49-846CDAF6AC60}"/>
              </a:ext>
            </a:extLst>
          </p:cNvPr>
          <p:cNvSpPr>
            <a:spLocks noChangeArrowheads="1"/>
          </p:cNvSpPr>
          <p:nvPr/>
        </p:nvSpPr>
        <p:spPr bwMode="auto">
          <a:xfrm>
            <a:off x="9910763" y="2481263"/>
            <a:ext cx="296862" cy="29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5059" name="Rectangle 3">
            <a:extLst>
              <a:ext uri="{FF2B5EF4-FFF2-40B4-BE49-F238E27FC236}">
                <a16:creationId xmlns:a16="http://schemas.microsoft.com/office/drawing/2014/main" id="{D605C67C-EF95-8DC0-64EF-AC355DCE4A92}"/>
              </a:ext>
            </a:extLst>
          </p:cNvPr>
          <p:cNvSpPr>
            <a:spLocks noChangeArrowheads="1"/>
          </p:cNvSpPr>
          <p:nvPr/>
        </p:nvSpPr>
        <p:spPr bwMode="auto">
          <a:xfrm>
            <a:off x="9910763" y="2481263"/>
            <a:ext cx="296862" cy="29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pic>
        <p:nvPicPr>
          <p:cNvPr id="45060" name="Picture 4">
            <a:extLst>
              <a:ext uri="{FF2B5EF4-FFF2-40B4-BE49-F238E27FC236}">
                <a16:creationId xmlns:a16="http://schemas.microsoft.com/office/drawing/2014/main" id="{12223BC1-6E95-202B-018F-BBD2C6C15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990600"/>
            <a:ext cx="3581400" cy="2686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1" name="Rectangle 5">
            <a:extLst>
              <a:ext uri="{FF2B5EF4-FFF2-40B4-BE49-F238E27FC236}">
                <a16:creationId xmlns:a16="http://schemas.microsoft.com/office/drawing/2014/main" id="{E4EC4C6E-8C5E-776E-F4E3-86D3FE2F72AC}"/>
              </a:ext>
            </a:extLst>
          </p:cNvPr>
          <p:cNvSpPr>
            <a:spLocks noChangeArrowheads="1"/>
          </p:cNvSpPr>
          <p:nvPr/>
        </p:nvSpPr>
        <p:spPr bwMode="auto">
          <a:xfrm>
            <a:off x="6710363" y="3657601"/>
            <a:ext cx="2339272"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latin typeface="Arial" panose="020B0604020202020204" pitchFamily="34" charset="0"/>
              </a:rPr>
              <a:t>http://www.robocup.org/</a:t>
            </a:r>
          </a:p>
          <a:p>
            <a:pPr>
              <a:buClrTx/>
              <a:buFontTx/>
              <a:buNone/>
            </a:pPr>
            <a:endParaRPr lang="en-US" altLang="en-US" sz="1600">
              <a:latin typeface="Arial" panose="020B0604020202020204" pitchFamily="34" charset="0"/>
            </a:endParaRPr>
          </a:p>
        </p:txBody>
      </p:sp>
      <p:pic>
        <p:nvPicPr>
          <p:cNvPr id="45062" name="Picture 6">
            <a:extLst>
              <a:ext uri="{FF2B5EF4-FFF2-40B4-BE49-F238E27FC236}">
                <a16:creationId xmlns:a16="http://schemas.microsoft.com/office/drawing/2014/main" id="{12207643-5D0F-2B91-9B71-EB7FCDDCC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914400"/>
            <a:ext cx="3200400" cy="2559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3" name="Rectangle 7">
            <a:extLst>
              <a:ext uri="{FF2B5EF4-FFF2-40B4-BE49-F238E27FC236}">
                <a16:creationId xmlns:a16="http://schemas.microsoft.com/office/drawing/2014/main" id="{F91A6D4C-B6FA-0D4F-8D35-64C186D50782}"/>
              </a:ext>
            </a:extLst>
          </p:cNvPr>
          <p:cNvSpPr>
            <a:spLocks noChangeArrowheads="1"/>
          </p:cNvSpPr>
          <p:nvPr/>
        </p:nvSpPr>
        <p:spPr bwMode="auto">
          <a:xfrm>
            <a:off x="2194075" y="3505201"/>
            <a:ext cx="3681114"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NASA’s Mars Spirit Rover</a:t>
            </a:r>
          </a:p>
          <a:p>
            <a:pPr algn="ctr">
              <a:buClrTx/>
              <a:buFontTx/>
              <a:buNone/>
            </a:pPr>
            <a:r>
              <a:rPr lang="en-US" altLang="en-US" sz="1600">
                <a:latin typeface="Arial" panose="020B0604020202020204" pitchFamily="34" charset="0"/>
              </a:rPr>
              <a:t>http://en.wikipedia.org/wiki/Spirit_rover</a:t>
            </a:r>
          </a:p>
        </p:txBody>
      </p:sp>
      <p:pic>
        <p:nvPicPr>
          <p:cNvPr id="45064" name="Picture 8">
            <a:extLst>
              <a:ext uri="{FF2B5EF4-FFF2-40B4-BE49-F238E27FC236}">
                <a16:creationId xmlns:a16="http://schemas.microsoft.com/office/drawing/2014/main" id="{038BCC84-957C-79E2-F90E-1002ED16F9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419600"/>
            <a:ext cx="2014538" cy="2438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5" name="Text Box 9">
            <a:extLst>
              <a:ext uri="{FF2B5EF4-FFF2-40B4-BE49-F238E27FC236}">
                <a16:creationId xmlns:a16="http://schemas.microsoft.com/office/drawing/2014/main" id="{67D38C5A-0A0F-E207-59D3-51C62BB02D53}"/>
              </a:ext>
            </a:extLst>
          </p:cNvPr>
          <p:cNvSpPr txBox="1">
            <a:spLocks noChangeArrowheads="1"/>
          </p:cNvSpPr>
          <p:nvPr/>
        </p:nvSpPr>
        <p:spPr bwMode="auto">
          <a:xfrm>
            <a:off x="6792913" y="6248401"/>
            <a:ext cx="1892162"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1600">
                <a:latin typeface="Arial" panose="020B0604020202020204" pitchFamily="34" charset="0"/>
              </a:rPr>
              <a:t>Saxena et al. 2008</a:t>
            </a:r>
          </a:p>
          <a:p>
            <a:pPr>
              <a:buClrTx/>
              <a:buFontTx/>
              <a:buNone/>
            </a:pPr>
            <a:r>
              <a:rPr lang="en-US" altLang="en-US" sz="1600">
                <a:latin typeface="Arial" panose="020B0604020202020204" pitchFamily="34" charset="0"/>
              </a:rPr>
              <a:t>STAIR at Stanford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a:extLst>
              <a:ext uri="{FF2B5EF4-FFF2-40B4-BE49-F238E27FC236}">
                <a16:creationId xmlns:a16="http://schemas.microsoft.com/office/drawing/2014/main" id="{9DBF146E-67CC-7117-47E7-165294243AEE}"/>
              </a:ext>
            </a:extLst>
          </p:cNvPr>
          <p:cNvSpPr txBox="1">
            <a:spLocks noChangeArrowheads="1"/>
          </p:cNvSpPr>
          <p:nvPr/>
        </p:nvSpPr>
        <p:spPr bwMode="auto">
          <a:xfrm>
            <a:off x="1981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buClrTx/>
              <a:buFontTx/>
              <a:buNone/>
            </a:pPr>
            <a:r>
              <a:rPr lang="en-US" altLang="en-US" sz="3600"/>
              <a:t>Medical imaging</a:t>
            </a:r>
          </a:p>
        </p:txBody>
      </p:sp>
      <p:pic>
        <p:nvPicPr>
          <p:cNvPr id="46082" name="Picture 2">
            <a:extLst>
              <a:ext uri="{FF2B5EF4-FFF2-40B4-BE49-F238E27FC236}">
                <a16:creationId xmlns:a16="http://schemas.microsoft.com/office/drawing/2014/main" id="{D3CC6B35-DAE3-3454-EB28-CCBC9F5F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16075"/>
            <a:ext cx="3505200" cy="3505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6083" name="Picture 3">
            <a:extLst>
              <a:ext uri="{FF2B5EF4-FFF2-40B4-BE49-F238E27FC236}">
                <a16:creationId xmlns:a16="http://schemas.microsoft.com/office/drawing/2014/main" id="{02AA4CA8-84AA-10CE-641E-8441A3C46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788" y="1947864"/>
            <a:ext cx="4494212" cy="2852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4" name="Rectangle 4">
            <a:extLst>
              <a:ext uri="{FF2B5EF4-FFF2-40B4-BE49-F238E27FC236}">
                <a16:creationId xmlns:a16="http://schemas.microsoft.com/office/drawing/2014/main" id="{6801D2C3-F0A8-A857-823F-C4BA5452E540}"/>
              </a:ext>
            </a:extLst>
          </p:cNvPr>
          <p:cNvSpPr>
            <a:spLocks noChangeArrowheads="1"/>
          </p:cNvSpPr>
          <p:nvPr/>
        </p:nvSpPr>
        <p:spPr bwMode="auto">
          <a:xfrm>
            <a:off x="7075025" y="5105401"/>
            <a:ext cx="2166276"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Image guided surgery</a:t>
            </a:r>
          </a:p>
          <a:p>
            <a:pPr algn="ctr">
              <a:buClrTx/>
              <a:buFontTx/>
              <a:buNone/>
            </a:pPr>
            <a:r>
              <a:rPr lang="en-US" altLang="en-US" sz="1600">
                <a:latin typeface="Arial" panose="020B0604020202020204" pitchFamily="34" charset="0"/>
              </a:rPr>
              <a:t>Grimson et al., MIT</a:t>
            </a:r>
          </a:p>
        </p:txBody>
      </p:sp>
      <p:sp>
        <p:nvSpPr>
          <p:cNvPr id="46085" name="Rectangle 5">
            <a:extLst>
              <a:ext uri="{FF2B5EF4-FFF2-40B4-BE49-F238E27FC236}">
                <a16:creationId xmlns:a16="http://schemas.microsoft.com/office/drawing/2014/main" id="{0ACF0C8B-CAFB-B1D4-12A4-5B52161C8182}"/>
              </a:ext>
            </a:extLst>
          </p:cNvPr>
          <p:cNvSpPr>
            <a:spLocks noChangeArrowheads="1"/>
          </p:cNvSpPr>
          <p:nvPr/>
        </p:nvSpPr>
        <p:spPr bwMode="auto">
          <a:xfrm>
            <a:off x="3130708" y="5210176"/>
            <a:ext cx="1217298"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charset="0"/>
              </a:defRPr>
            </a:lvl9pPr>
          </a:lstStyle>
          <a:p>
            <a:pPr algn="ctr">
              <a:buClrTx/>
              <a:buFontTx/>
              <a:buNone/>
            </a:pPr>
            <a:r>
              <a:rPr lang="en-US" altLang="en-US" sz="1600">
                <a:latin typeface="Arial" panose="020B0604020202020204" pitchFamily="34" charset="0"/>
              </a:rPr>
              <a:t>3D imaging</a:t>
            </a:r>
          </a:p>
          <a:p>
            <a:pPr algn="ctr">
              <a:buClrTx/>
              <a:buFontTx/>
              <a:buNone/>
            </a:pPr>
            <a:r>
              <a:rPr lang="en-US" altLang="en-US" sz="1600">
                <a:latin typeface="Arial" panose="020B0604020202020204" pitchFamily="34" charset="0"/>
              </a:rPr>
              <a:t>MRI, CT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0E1F8E-A88D-DC91-40F0-701E2AE4A820}"/>
              </a:ext>
            </a:extLst>
          </p:cNvPr>
          <p:cNvSpPr>
            <a:spLocks noGrp="1"/>
          </p:cNvSpPr>
          <p:nvPr>
            <p:ph type="title"/>
          </p:nvPr>
        </p:nvSpPr>
        <p:spPr>
          <a:xfrm>
            <a:off x="838200" y="365125"/>
            <a:ext cx="10515600" cy="1325563"/>
          </a:xfrm>
        </p:spPr>
        <p:txBody>
          <a:bodyPr>
            <a:normAutofit/>
          </a:bodyPr>
          <a:lstStyle/>
          <a:p>
            <a:r>
              <a:rPr lang="en-IN" dirty="0"/>
              <a:t>From </a:t>
            </a:r>
            <a:r>
              <a:rPr lang="en-IN" dirty="0" err="1"/>
              <a:t>analog</a:t>
            </a:r>
            <a:r>
              <a:rPr lang="en-IN" dirty="0"/>
              <a:t> camera to digital image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0FDFB8FA-0A2F-47E9-CF6C-9EFBBACC6D62}"/>
              </a:ext>
            </a:extLst>
          </p:cNvPr>
          <p:cNvSpPr>
            <a:spLocks noGrp="1"/>
          </p:cNvSpPr>
          <p:nvPr>
            <p:ph idx="1"/>
          </p:nvPr>
        </p:nvSpPr>
        <p:spPr>
          <a:xfrm>
            <a:off x="838200" y="1825625"/>
            <a:ext cx="10515600" cy="4351338"/>
          </a:xfrm>
        </p:spPr>
        <p:txBody>
          <a:bodyPr>
            <a:normAutofit/>
          </a:bodyPr>
          <a:lstStyle/>
          <a:p>
            <a:endParaRPr lang="en-IN" dirty="0"/>
          </a:p>
        </p:txBody>
      </p:sp>
      <p:graphicFrame>
        <p:nvGraphicFramePr>
          <p:cNvPr id="7" name="Table 4">
            <a:extLst>
              <a:ext uri="{FF2B5EF4-FFF2-40B4-BE49-F238E27FC236}">
                <a16:creationId xmlns:a16="http://schemas.microsoft.com/office/drawing/2014/main" id="{936E5153-5CA1-5F9E-DBAC-ADEF55CEC735}"/>
              </a:ext>
            </a:extLst>
          </p:cNvPr>
          <p:cNvGraphicFramePr>
            <a:graphicFrameLocks/>
          </p:cNvGraphicFramePr>
          <p:nvPr>
            <p:extLst>
              <p:ext uri="{D42A27DB-BD31-4B8C-83A1-F6EECF244321}">
                <p14:modId xmlns:p14="http://schemas.microsoft.com/office/powerpoint/2010/main" val="4019839078"/>
              </p:ext>
            </p:extLst>
          </p:nvPr>
        </p:nvGraphicFramePr>
        <p:xfrm>
          <a:off x="6486720" y="2454971"/>
          <a:ext cx="4867080" cy="2807294"/>
        </p:xfrm>
        <a:graphic>
          <a:graphicData uri="http://schemas.openxmlformats.org/drawingml/2006/table">
            <a:tbl>
              <a:tblPr firstRow="1" bandRow="1">
                <a:tableStyleId>{5C22544A-7EE6-4342-B048-85BDC9FD1C3A}</a:tableStyleId>
              </a:tblPr>
              <a:tblGrid>
                <a:gridCol w="2614073">
                  <a:extLst>
                    <a:ext uri="{9D8B030D-6E8A-4147-A177-3AD203B41FA5}">
                      <a16:colId xmlns:a16="http://schemas.microsoft.com/office/drawing/2014/main" val="1822581239"/>
                    </a:ext>
                  </a:extLst>
                </a:gridCol>
                <a:gridCol w="2253007">
                  <a:extLst>
                    <a:ext uri="{9D8B030D-6E8A-4147-A177-3AD203B41FA5}">
                      <a16:colId xmlns:a16="http://schemas.microsoft.com/office/drawing/2014/main" val="1726378292"/>
                    </a:ext>
                  </a:extLst>
                </a:gridCol>
              </a:tblGrid>
              <a:tr h="718329">
                <a:tc>
                  <a:txBody>
                    <a:bodyPr/>
                    <a:lstStyle/>
                    <a:p>
                      <a:r>
                        <a:rPr lang="en-IN" dirty="0"/>
                        <a:t>Analog camera lens</a:t>
                      </a:r>
                    </a:p>
                  </a:txBody>
                  <a:tcPr/>
                </a:tc>
                <a:tc>
                  <a:txBody>
                    <a:bodyPr/>
                    <a:lstStyle/>
                    <a:p>
                      <a:r>
                        <a:rPr lang="en-IN" dirty="0"/>
                        <a:t>Digital image</a:t>
                      </a:r>
                    </a:p>
                  </a:txBody>
                  <a:tcPr/>
                </a:tc>
                <a:extLst>
                  <a:ext uri="{0D108BD9-81ED-4DB2-BD59-A6C34878D82A}">
                    <a16:rowId xmlns:a16="http://schemas.microsoft.com/office/drawing/2014/main" val="177603137"/>
                  </a:ext>
                </a:extLst>
              </a:tr>
              <a:tr h="416175">
                <a:tc>
                  <a:txBody>
                    <a:bodyPr/>
                    <a:lstStyle/>
                    <a:p>
                      <a:r>
                        <a:rPr lang="en-IN" dirty="0"/>
                        <a:t>Two dimensional</a:t>
                      </a:r>
                    </a:p>
                  </a:txBody>
                  <a:tcPr/>
                </a:tc>
                <a:tc>
                  <a:txBody>
                    <a:bodyPr/>
                    <a:lstStyle/>
                    <a:p>
                      <a:r>
                        <a:rPr lang="en-IN" dirty="0"/>
                        <a:t>Spatially sampled</a:t>
                      </a:r>
                    </a:p>
                  </a:txBody>
                  <a:tcPr/>
                </a:tc>
                <a:extLst>
                  <a:ext uri="{0D108BD9-81ED-4DB2-BD59-A6C34878D82A}">
                    <a16:rowId xmlns:a16="http://schemas.microsoft.com/office/drawing/2014/main" val="191731174"/>
                  </a:ext>
                </a:extLst>
              </a:tr>
              <a:tr h="416175">
                <a:tc>
                  <a:txBody>
                    <a:bodyPr/>
                    <a:lstStyle/>
                    <a:p>
                      <a:r>
                        <a:rPr lang="en-IN" dirty="0"/>
                        <a:t>Time dependent</a:t>
                      </a:r>
                    </a:p>
                  </a:txBody>
                  <a:tcPr/>
                </a:tc>
                <a:tc>
                  <a:txBody>
                    <a:bodyPr/>
                    <a:lstStyle/>
                    <a:p>
                      <a:r>
                        <a:rPr lang="en-IN" dirty="0"/>
                        <a:t>Temporarily sampled</a:t>
                      </a:r>
                    </a:p>
                  </a:txBody>
                  <a:tcPr/>
                </a:tc>
                <a:extLst>
                  <a:ext uri="{0D108BD9-81ED-4DB2-BD59-A6C34878D82A}">
                    <a16:rowId xmlns:a16="http://schemas.microsoft.com/office/drawing/2014/main" val="2475296428"/>
                  </a:ext>
                </a:extLst>
              </a:tr>
              <a:tr h="840440">
                <a:tc>
                  <a:txBody>
                    <a:bodyPr/>
                    <a:lstStyle/>
                    <a:p>
                      <a:r>
                        <a:rPr lang="en-IN" dirty="0"/>
                        <a:t>Continuous distribution of light energy</a:t>
                      </a:r>
                    </a:p>
                  </a:txBody>
                  <a:tcPr/>
                </a:tc>
                <a:tc>
                  <a:txBody>
                    <a:bodyPr/>
                    <a:lstStyle/>
                    <a:p>
                      <a:r>
                        <a:rPr lang="en-IN" dirty="0"/>
                        <a:t>Quantized</a:t>
                      </a:r>
                    </a:p>
                  </a:txBody>
                  <a:tcPr/>
                </a:tc>
                <a:extLst>
                  <a:ext uri="{0D108BD9-81ED-4DB2-BD59-A6C34878D82A}">
                    <a16:rowId xmlns:a16="http://schemas.microsoft.com/office/drawing/2014/main" val="41656663"/>
                  </a:ext>
                </a:extLst>
              </a:tr>
              <a:tr h="416175">
                <a:tc>
                  <a:txBody>
                    <a:bodyPr/>
                    <a:lstStyle/>
                    <a:p>
                      <a:endParaRPr lang="en-IN"/>
                    </a:p>
                  </a:txBody>
                  <a:tcPr/>
                </a:tc>
                <a:tc>
                  <a:txBody>
                    <a:bodyPr/>
                    <a:lstStyle/>
                    <a:p>
                      <a:r>
                        <a:rPr lang="en-IN" dirty="0"/>
                        <a:t>As a 2D function</a:t>
                      </a:r>
                    </a:p>
                  </a:txBody>
                  <a:tcPr/>
                </a:tc>
                <a:extLst>
                  <a:ext uri="{0D108BD9-81ED-4DB2-BD59-A6C34878D82A}">
                    <a16:rowId xmlns:a16="http://schemas.microsoft.com/office/drawing/2014/main" val="1663616343"/>
                  </a:ext>
                </a:extLst>
              </a:tr>
            </a:tbl>
          </a:graphicData>
        </a:graphic>
      </p:graphicFrame>
      <p:pic>
        <p:nvPicPr>
          <p:cNvPr id="8" name="Picture 7">
            <a:extLst>
              <a:ext uri="{FF2B5EF4-FFF2-40B4-BE49-F238E27FC236}">
                <a16:creationId xmlns:a16="http://schemas.microsoft.com/office/drawing/2014/main" id="{4B51043E-B04A-027F-3D55-8C9617F92600}"/>
              </a:ext>
            </a:extLst>
          </p:cNvPr>
          <p:cNvPicPr>
            <a:picLocks noChangeAspect="1"/>
          </p:cNvPicPr>
          <p:nvPr/>
        </p:nvPicPr>
        <p:blipFill>
          <a:blip r:embed="rId2"/>
          <a:stretch>
            <a:fillRect/>
          </a:stretch>
        </p:blipFill>
        <p:spPr>
          <a:xfrm>
            <a:off x="998947" y="1361461"/>
            <a:ext cx="5205844" cy="4135077"/>
          </a:xfrm>
          <a:prstGeom prst="rect">
            <a:avLst/>
          </a:prstGeom>
        </p:spPr>
      </p:pic>
    </p:spTree>
    <p:extLst>
      <p:ext uri="{BB962C8B-B14F-4D97-AF65-F5344CB8AC3E}">
        <p14:creationId xmlns:p14="http://schemas.microsoft.com/office/powerpoint/2010/main" val="197819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8432EA1-8FBD-D8DC-1C8C-8AE7FE5C87B7}"/>
              </a:ext>
            </a:extLst>
          </p:cNvPr>
          <p:cNvSpPr>
            <a:spLocks noGrp="1"/>
          </p:cNvSpPr>
          <p:nvPr>
            <p:ph type="title"/>
          </p:nvPr>
        </p:nvSpPr>
        <p:spPr>
          <a:xfrm>
            <a:off x="838200" y="365125"/>
            <a:ext cx="10515600" cy="1325563"/>
          </a:xfrm>
        </p:spPr>
        <p:txBody>
          <a:bodyPr>
            <a:normAutofit/>
          </a:bodyPr>
          <a:lstStyle/>
          <a:p>
            <a:r>
              <a:rPr lang="en-IN" dirty="0"/>
              <a:t>EM spectrum and vision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AB11D03-ED26-7FD3-3D84-16666D281142}"/>
              </a:ext>
            </a:extLst>
          </p:cNvPr>
          <p:cNvSpPr>
            <a:spLocks noGrp="1"/>
          </p:cNvSpPr>
          <p:nvPr>
            <p:ph idx="1"/>
          </p:nvPr>
        </p:nvSpPr>
        <p:spPr>
          <a:xfrm>
            <a:off x="838200" y="1825625"/>
            <a:ext cx="10515600" cy="4351338"/>
          </a:xfrm>
        </p:spPr>
        <p:txBody>
          <a:bodyPr>
            <a:normAutofit/>
          </a:bodyPr>
          <a:lstStyle/>
          <a:p>
            <a:r>
              <a:rPr lang="en-IN" dirty="0"/>
              <a:t>VIBGYOR </a:t>
            </a:r>
          </a:p>
          <a:p>
            <a:r>
              <a:rPr lang="en-IN" dirty="0"/>
              <a:t>Primary colours – Red, Blue and Green.</a:t>
            </a:r>
          </a:p>
          <a:p>
            <a:r>
              <a:rPr lang="en-IN" dirty="0"/>
              <a:t>You can create different colours by mixing different intensities of primary colours.</a:t>
            </a:r>
          </a:p>
          <a:p>
            <a:r>
              <a:rPr lang="en-IN" dirty="0">
                <a:hlinkClick r:id="rId2"/>
              </a:rPr>
              <a:t>https://www.csfieldguide.org.nz/en/interactives/rgb-mixer/</a:t>
            </a:r>
            <a:endParaRPr lang="en-IN" dirty="0"/>
          </a:p>
          <a:p>
            <a:endParaRPr lang="en-IN" dirty="0"/>
          </a:p>
        </p:txBody>
      </p:sp>
    </p:spTree>
    <p:extLst>
      <p:ext uri="{BB962C8B-B14F-4D97-AF65-F5344CB8AC3E}">
        <p14:creationId xmlns:p14="http://schemas.microsoft.com/office/powerpoint/2010/main" val="3331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DA0B2E4-4409-0F34-1370-B36EEA45B817}"/>
              </a:ext>
            </a:extLst>
          </p:cNvPr>
          <p:cNvPicPr>
            <a:picLocks noChangeAspect="1"/>
          </p:cNvPicPr>
          <p:nvPr/>
        </p:nvPicPr>
        <p:blipFill>
          <a:blip r:embed="rId2"/>
          <a:stretch>
            <a:fillRect/>
          </a:stretch>
        </p:blipFill>
        <p:spPr>
          <a:xfrm>
            <a:off x="6078187" y="1805056"/>
            <a:ext cx="6186837" cy="34336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D01215-896A-CA02-E567-A8F5481ED7B8}"/>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a:solidFill>
                  <a:schemeClr val="tx1"/>
                </a:solidFill>
                <a:latin typeface="+mj-lt"/>
                <a:ea typeface="+mj-ea"/>
                <a:cs typeface="+mj-cs"/>
              </a:rPr>
              <a:t>Image coordinate system</a:t>
            </a:r>
          </a:p>
        </p:txBody>
      </p:sp>
      <p:sp>
        <p:nvSpPr>
          <p:cNvPr id="6" name="TextBox 5">
            <a:extLst>
              <a:ext uri="{FF2B5EF4-FFF2-40B4-BE49-F238E27FC236}">
                <a16:creationId xmlns:a16="http://schemas.microsoft.com/office/drawing/2014/main" id="{891497DD-8312-A895-7792-30B07D9CD379}"/>
              </a:ext>
            </a:extLst>
          </p:cNvPr>
          <p:cNvSpPr txBox="1"/>
          <p:nvPr/>
        </p:nvSpPr>
        <p:spPr>
          <a:xfrm>
            <a:off x="838201" y="1984443"/>
            <a:ext cx="5257800" cy="419252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t>Each square – each pixel – carries an intensity magnitude.</a:t>
            </a:r>
          </a:p>
        </p:txBody>
      </p:sp>
    </p:spTree>
    <p:extLst>
      <p:ext uri="{BB962C8B-B14F-4D97-AF65-F5344CB8AC3E}">
        <p14:creationId xmlns:p14="http://schemas.microsoft.com/office/powerpoint/2010/main" val="3272858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FD36F45-53B4-B437-4139-8DF4FF020803}"/>
              </a:ext>
            </a:extLst>
          </p:cNvPr>
          <p:cNvPicPr>
            <a:picLocks noChangeAspect="1"/>
          </p:cNvPicPr>
          <p:nvPr/>
        </p:nvPicPr>
        <p:blipFill>
          <a:blip r:embed="rId2"/>
          <a:stretch>
            <a:fillRect/>
          </a:stretch>
        </p:blipFill>
        <p:spPr>
          <a:xfrm>
            <a:off x="6296169" y="2144109"/>
            <a:ext cx="5695662" cy="290478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6D8B67-9E13-A4DE-AD10-ECA84F7C4B7E}"/>
              </a:ext>
            </a:extLst>
          </p:cNvPr>
          <p:cNvSpPr>
            <a:spLocks noGrp="1"/>
          </p:cNvSpPr>
          <p:nvPr>
            <p:ph type="title"/>
          </p:nvPr>
        </p:nvSpPr>
        <p:spPr>
          <a:xfrm>
            <a:off x="838201" y="479493"/>
            <a:ext cx="5257800" cy="1325563"/>
          </a:xfrm>
        </p:spPr>
        <p:txBody>
          <a:bodyPr>
            <a:normAutofit/>
          </a:bodyPr>
          <a:lstStyle/>
          <a:p>
            <a:endParaRPr lang="en-IN"/>
          </a:p>
        </p:txBody>
      </p:sp>
      <p:sp>
        <p:nvSpPr>
          <p:cNvPr id="3" name="Content Placeholder 2">
            <a:extLst>
              <a:ext uri="{FF2B5EF4-FFF2-40B4-BE49-F238E27FC236}">
                <a16:creationId xmlns:a16="http://schemas.microsoft.com/office/drawing/2014/main" id="{1B38E0D0-A622-0B1E-DDB3-198610D1D9DD}"/>
              </a:ext>
            </a:extLst>
          </p:cNvPr>
          <p:cNvSpPr>
            <a:spLocks noGrp="1"/>
          </p:cNvSpPr>
          <p:nvPr>
            <p:ph idx="1"/>
          </p:nvPr>
        </p:nvSpPr>
        <p:spPr>
          <a:xfrm>
            <a:off x="838201" y="1984443"/>
            <a:ext cx="5257800" cy="4192520"/>
          </a:xfrm>
        </p:spPr>
        <p:txBody>
          <a:bodyPr>
            <a:normAutofit/>
          </a:bodyPr>
          <a:lstStyle/>
          <a:p>
            <a:endParaRPr lang="en-IN" dirty="0"/>
          </a:p>
        </p:txBody>
      </p:sp>
    </p:spTree>
    <p:extLst>
      <p:ext uri="{BB962C8B-B14F-4D97-AF65-F5344CB8AC3E}">
        <p14:creationId xmlns:p14="http://schemas.microsoft.com/office/powerpoint/2010/main" val="3483340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3AC56C-8965-5CF1-D48F-484260382D6D}"/>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a:solidFill>
                  <a:schemeClr val="tx1"/>
                </a:solidFill>
                <a:latin typeface="+mj-lt"/>
                <a:ea typeface="+mj-ea"/>
                <a:cs typeface="+mj-cs"/>
              </a:rPr>
              <a:t>Common image types</a:t>
            </a:r>
          </a:p>
        </p:txBody>
      </p:sp>
      <p:sp>
        <p:nvSpPr>
          <p:cNvPr id="7" name="TextBox 6">
            <a:extLst>
              <a:ext uri="{FF2B5EF4-FFF2-40B4-BE49-F238E27FC236}">
                <a16:creationId xmlns:a16="http://schemas.microsoft.com/office/drawing/2014/main" id="{053A37AC-835D-9B6D-BE6A-005EBF76BEE4}"/>
              </a:ext>
            </a:extLst>
          </p:cNvPr>
          <p:cNvSpPr txBox="1"/>
          <p:nvPr/>
        </p:nvSpPr>
        <p:spPr>
          <a:xfrm>
            <a:off x="1760706" y="4066162"/>
            <a:ext cx="8813260" cy="369332"/>
          </a:xfrm>
          <a:prstGeom prst="rect">
            <a:avLst/>
          </a:prstGeom>
          <a:noFill/>
        </p:spPr>
        <p:txBody>
          <a:bodyPr wrap="square" rtlCol="0">
            <a:spAutoFit/>
          </a:bodyPr>
          <a:lstStyle/>
          <a:p>
            <a:pPr>
              <a:spcAft>
                <a:spcPts val="600"/>
              </a:spcAft>
            </a:pPr>
            <a:r>
              <a:rPr lang="en-IN" dirty="0"/>
              <a:t>Binary                                              Grayscale                                               Coloured</a:t>
            </a:r>
            <a:endParaRPr lang="en-IN"/>
          </a:p>
        </p:txBody>
      </p:sp>
      <p:graphicFrame>
        <p:nvGraphicFramePr>
          <p:cNvPr id="5" name="Content Placeholder 2">
            <a:extLst>
              <a:ext uri="{FF2B5EF4-FFF2-40B4-BE49-F238E27FC236}">
                <a16:creationId xmlns:a16="http://schemas.microsoft.com/office/drawing/2014/main" id="{DD95F433-5186-B3E3-AB83-6B2D47581F20}"/>
              </a:ext>
            </a:extLst>
          </p:cNvPr>
          <p:cNvGraphicFramePr>
            <a:graphicFrameLocks noGrp="1"/>
          </p:cNvGraphicFramePr>
          <p:nvPr>
            <p:ph idx="1"/>
            <p:extLst>
              <p:ext uri="{D42A27DB-BD31-4B8C-83A1-F6EECF244321}">
                <p14:modId xmlns:p14="http://schemas.microsoft.com/office/powerpoint/2010/main" val="1070241474"/>
              </p:ext>
            </p:extLst>
          </p:nvPr>
        </p:nvGraphicFramePr>
        <p:xfrm>
          <a:off x="838201" y="1984443"/>
          <a:ext cx="5257800" cy="4192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55311FC-AD94-E0F6-4A53-D3696BF04246}"/>
              </a:ext>
            </a:extLst>
          </p:cNvPr>
          <p:cNvPicPr>
            <a:picLocks noChangeAspect="1"/>
          </p:cNvPicPr>
          <p:nvPr/>
        </p:nvPicPr>
        <p:blipFill rotWithShape="1">
          <a:blip r:embed="rId7"/>
          <a:srcRect t="3335" b="1"/>
          <a:stretch/>
        </p:blipFill>
        <p:spPr>
          <a:xfrm>
            <a:off x="873868" y="1546698"/>
            <a:ext cx="9124950" cy="2311028"/>
          </a:xfrm>
          <a:prstGeom prst="rect">
            <a:avLst/>
          </a:prstGeom>
        </p:spPr>
      </p:pic>
    </p:spTree>
    <p:extLst>
      <p:ext uri="{BB962C8B-B14F-4D97-AF65-F5344CB8AC3E}">
        <p14:creationId xmlns:p14="http://schemas.microsoft.com/office/powerpoint/2010/main" val="1290213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1804</Words>
  <Application>Microsoft Office PowerPoint</Application>
  <PresentationFormat>Widescreen</PresentationFormat>
  <Paragraphs>232</Paragraphs>
  <Slides>45</Slides>
  <Notes>22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Comic Sans MS</vt:lpstr>
      <vt:lpstr>Söhne</vt:lpstr>
      <vt:lpstr>StarSymbol</vt:lpstr>
      <vt:lpstr>Times New Roman</vt:lpstr>
      <vt:lpstr>Office Theme</vt:lpstr>
      <vt:lpstr>Deep learning for Computer Vision</vt:lpstr>
      <vt:lpstr>Contents</vt:lpstr>
      <vt:lpstr>What you’ll learn?</vt:lpstr>
      <vt:lpstr>1- Image fundamentals</vt:lpstr>
      <vt:lpstr>From analog camera to digital image</vt:lpstr>
      <vt:lpstr>EM spectrum and vision</vt:lpstr>
      <vt:lpstr>Image coordinate system</vt:lpstr>
      <vt:lpstr>PowerPoint Presentation</vt:lpstr>
      <vt:lpstr>Common image types</vt:lpstr>
      <vt:lpstr>Example: Binary image</vt:lpstr>
      <vt:lpstr>Example : Grayscale image</vt:lpstr>
      <vt:lpstr>Example : Coloured images</vt:lpstr>
      <vt:lpstr>Example: Grayscale Vs Colour image</vt:lpstr>
      <vt:lpstr>   Let’s get dirty with OpenCV! </vt:lpstr>
      <vt:lpstr>Major points to discuss</vt:lpstr>
      <vt:lpstr>Image Transformation</vt:lpstr>
      <vt:lpstr>Image Arithmetic</vt:lpstr>
      <vt:lpstr>Bitwise Operations</vt:lpstr>
      <vt:lpstr>Masking</vt:lpstr>
      <vt:lpstr> Splitting and Merging Channels</vt:lpstr>
      <vt:lpstr>Histograms</vt:lpstr>
      <vt:lpstr>Smoothing and Blurring</vt:lpstr>
      <vt:lpstr>Edge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Reflections Info Systems PVT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dc:creator>
  <cp:lastModifiedBy>Thomas J Varghese</cp:lastModifiedBy>
  <cp:revision>103</cp:revision>
  <dcterms:created xsi:type="dcterms:W3CDTF">2022-07-23T16:39:19Z</dcterms:created>
  <dcterms:modified xsi:type="dcterms:W3CDTF">2023-07-28T18:10:07Z</dcterms:modified>
</cp:coreProperties>
</file>